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18"/>
  </p:notesMasterIdLst>
  <p:handoutMasterIdLst>
    <p:handoutMasterId r:id="rId19"/>
  </p:handoutMasterIdLst>
  <p:sldIdLst>
    <p:sldId id="273" r:id="rId3"/>
    <p:sldId id="257" r:id="rId4"/>
    <p:sldId id="258" r:id="rId5"/>
    <p:sldId id="259" r:id="rId6"/>
    <p:sldId id="268" r:id="rId7"/>
    <p:sldId id="269" r:id="rId8"/>
    <p:sldId id="260" r:id="rId9"/>
    <p:sldId id="261" r:id="rId10"/>
    <p:sldId id="262" r:id="rId11"/>
    <p:sldId id="263" r:id="rId12"/>
    <p:sldId id="264" r:id="rId13"/>
    <p:sldId id="265" r:id="rId14"/>
    <p:sldId id="267" r:id="rId15"/>
    <p:sldId id="266" r:id="rId16"/>
    <p:sldId id="270" r:id="rId17"/>
  </p:sldIdLst>
  <p:sldSz cx="9144000" cy="6858000" type="screen4x3"/>
  <p:notesSz cx="6858000" cy="9144000"/>
  <p:custDataLst>
    <p:tags r:id="rId20"/>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825" autoAdjust="0"/>
    <p:restoredTop sz="86380"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2940"/>
    </p:cViewPr>
  </p:outlineViewPr>
  <p:notesTextViewPr>
    <p:cViewPr>
      <p:scale>
        <a:sx n="100" d="100"/>
        <a:sy n="100" d="100"/>
      </p:scale>
      <p:origin x="0" y="0"/>
    </p:cViewPr>
  </p:notesTextViewPr>
  <p:notesViewPr>
    <p:cSldViewPr>
      <p:cViewPr varScale="1">
        <p:scale>
          <a:sx n="85" d="100"/>
          <a:sy n="85"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4708264-E2E6-4110-A5C6-34E3F4B0C9D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44A07527-DB41-46F5-AE75-FAE4CB2FFE4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AA53056-07AE-4638-9DE6-4279D36B9D09}"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F147669E-31E4-4DD3-BBE0-4C0BA4D615A3}"/>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BDDF2FAD-B43B-4948-B845-3D9468C00B1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8FE0C54-60F3-41A9-9F46-9E19952F68C0}" type="slidenum">
              <a:rPr lang="en-US" altLang="en-US"/>
              <a:pPr/>
              <a:t>‹#›</a:t>
            </a:fld>
            <a:endParaRPr lang="en-US" altLang="en-US"/>
          </a:p>
        </p:txBody>
      </p:sp>
    </p:spTree>
    <p:extLst>
      <p:ext uri="{BB962C8B-B14F-4D97-AF65-F5344CB8AC3E}">
        <p14:creationId xmlns:p14="http://schemas.microsoft.com/office/powerpoint/2010/main" val="12603985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05B65F8-B561-4E52-885E-03F6400AEEE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17ACE83B-9FDC-4C7E-891B-82929BE3C0A1}"/>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17AFF5AC-0446-4047-A688-122A5DDE8C21}"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4BFFFFB2-CC08-45FD-9328-DBE4C1F183B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35436E86-497A-4488-AFC2-9A7F3EF87A2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D8A38465-9183-4AFD-8388-EF503AB7F3F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9D477AAE-93BB-4983-B045-D567944B96A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D7C7CE0-BBCF-4B7C-94CA-A11E94312365}" type="slidenum">
              <a:rPr lang="en-US" altLang="en-US"/>
              <a:pPr/>
              <a:t>‹#›</a:t>
            </a:fld>
            <a:endParaRPr lang="en-US" altLang="en-US"/>
          </a:p>
        </p:txBody>
      </p:sp>
    </p:spTree>
    <p:extLst>
      <p:ext uri="{BB962C8B-B14F-4D97-AF65-F5344CB8AC3E}">
        <p14:creationId xmlns:p14="http://schemas.microsoft.com/office/powerpoint/2010/main" val="168210131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auto">
              <a:spcBef>
                <a:spcPct val="0"/>
              </a:spcBef>
              <a:spcAft>
                <a:spcPts val="0"/>
              </a:spcAft>
              <a:defRPr/>
            </a:pPr>
            <a:r>
              <a:rPr lang="en-US" altLang="en-US" dirty="0"/>
              <a:t>Chapter 11</a:t>
            </a:r>
            <a:r>
              <a:rPr lang="en-US" altLang="en-US"/>
              <a:t>: </a:t>
            </a:r>
            <a:r>
              <a:rPr lang="en-US" sz="1200">
                <a:solidFill>
                  <a:schemeClr val="tx1"/>
                </a:solidFill>
              </a:rPr>
              <a:t>Capacity and Legality</a:t>
            </a:r>
            <a:endParaRPr lang="en-US" sz="1200" dirty="0">
              <a:solidFill>
                <a:schemeClr val="tx1"/>
              </a:solidFill>
            </a:endParaRP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3130108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063BF9EC-B437-4731-9A83-95782A8410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A77273C3-BFA3-40D8-98A3-114B1CB9B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Illegal contracts include contracts with no legal purpose or subject matter.  An example is an agreement to commit a crime or tort.  Another example of an illegal contract is a contract violating a statute or “public policy.”  Examples include a usurious loan agreement (a usurious loan exceeds a state-imposed maximum interest rate) and an “unconscionable” contract (an unconscionable agreement is so unfair that it is “void of conscience.”)</a:t>
            </a:r>
          </a:p>
        </p:txBody>
      </p:sp>
      <p:sp>
        <p:nvSpPr>
          <p:cNvPr id="23555" name="Slide Number Placeholder 3">
            <a:extLst>
              <a:ext uri="{FF2B5EF4-FFF2-40B4-BE49-F238E27FC236}">
                <a16:creationId xmlns:a16="http://schemas.microsoft.com/office/drawing/2014/main" xmlns="" id="{08FA0EA5-D7D9-443B-9757-302B36EF79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B053DC1-17F7-4036-90A7-3E9F88A79A99}" type="slidenum">
              <a:rPr lang="en-US" altLang="en-US" sz="1200"/>
              <a:pPr/>
              <a:t>12</a:t>
            </a:fld>
            <a:endParaRPr lang="en-US" altLang="en-US" sz="1200"/>
          </a:p>
        </p:txBody>
      </p:sp>
    </p:spTree>
    <p:extLst>
      <p:ext uri="{BB962C8B-B14F-4D97-AF65-F5344CB8AC3E}">
        <p14:creationId xmlns:p14="http://schemas.microsoft.com/office/powerpoint/2010/main" val="1350783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9C1442EA-380A-416B-9574-7B88242350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8BF95D21-9741-4297-9D6C-AA5DE1F4CB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There are two main types of unconscionable agreements: procedural and substantive. Procedural unconscionability relates to conditions that would impair one party’s understanding of a contract or contract terms. An adhesion contract is an example of procedural unconscionability. An adhesion contract is a contract created by a party to an agreement presented to another party on a “take-it-or-leave-it” basis. Substantive unconscionability involves overly harsh or lopsided substance in an agreement. An example of substantive unconscionability is an agreement in which one party has little to no legal recourse.</a:t>
            </a:r>
          </a:p>
        </p:txBody>
      </p:sp>
      <p:sp>
        <p:nvSpPr>
          <p:cNvPr id="25603" name="Slide Number Placeholder 3">
            <a:extLst>
              <a:ext uri="{FF2B5EF4-FFF2-40B4-BE49-F238E27FC236}">
                <a16:creationId xmlns:a16="http://schemas.microsoft.com/office/drawing/2014/main" xmlns="" id="{2802E4CE-A850-43C0-9293-6073F17ED0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E0CF381-A1E5-4E75-B9F4-C244041F611E}" type="slidenum">
              <a:rPr lang="en-US" altLang="en-US" sz="1200"/>
              <a:pPr/>
              <a:t>13</a:t>
            </a:fld>
            <a:endParaRPr lang="en-US" altLang="en-US" sz="1200"/>
          </a:p>
        </p:txBody>
      </p:sp>
    </p:spTree>
    <p:extLst>
      <p:ext uri="{BB962C8B-B14F-4D97-AF65-F5344CB8AC3E}">
        <p14:creationId xmlns:p14="http://schemas.microsoft.com/office/powerpoint/2010/main" val="2212573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7DC2FE13-A0D6-4860-8EF1-25CA923771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0DF2A30D-4CC5-4DF8-9039-D7B3A07307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 a general rule, an illegal contract is void.  The effect of a void contract is that neither party can enforce the agreement, and neither party is entitled to recovery.</a:t>
            </a:r>
          </a:p>
        </p:txBody>
      </p:sp>
      <p:sp>
        <p:nvSpPr>
          <p:cNvPr id="27651" name="Slide Number Placeholder 3">
            <a:extLst>
              <a:ext uri="{FF2B5EF4-FFF2-40B4-BE49-F238E27FC236}">
                <a16:creationId xmlns:a16="http://schemas.microsoft.com/office/drawing/2014/main" xmlns="" id="{0C319C7F-1A51-4134-BDBE-6FAAC9A548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7235E26-2D9A-434A-9929-87B2C9E5FE21}" type="slidenum">
              <a:rPr lang="en-US" altLang="en-US" sz="1200"/>
              <a:pPr/>
              <a:t>14</a:t>
            </a:fld>
            <a:endParaRPr lang="en-US" altLang="en-US" sz="1200"/>
          </a:p>
        </p:txBody>
      </p:sp>
    </p:spTree>
    <p:extLst>
      <p:ext uri="{BB962C8B-B14F-4D97-AF65-F5344CB8AC3E}">
        <p14:creationId xmlns:p14="http://schemas.microsoft.com/office/powerpoint/2010/main" val="1309702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830F4215-B6BC-47EC-A3F8-17561801C1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2BF6CB13-CC12-4AC5-90D4-9FF0FF559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Contractual capacity is defined as the mental ability to understand rights and obligations established by contract, with the presumptive ability to understand how to comply with the terms of the agreement.</a:t>
            </a:r>
          </a:p>
        </p:txBody>
      </p:sp>
      <p:sp>
        <p:nvSpPr>
          <p:cNvPr id="5123" name="Slide Number Placeholder 3">
            <a:extLst>
              <a:ext uri="{FF2B5EF4-FFF2-40B4-BE49-F238E27FC236}">
                <a16:creationId xmlns:a16="http://schemas.microsoft.com/office/drawing/2014/main" xmlns="" id="{209EDAE7-6C45-4499-809A-74BB5E83A1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8C80C62-1CF1-4B39-AC0F-EF80652E5A5B}" type="slidenum">
              <a:rPr lang="en-US" altLang="en-US" sz="1200"/>
              <a:pPr/>
              <a:t>2</a:t>
            </a:fld>
            <a:endParaRPr lang="en-US" altLang="en-US" sz="1200"/>
          </a:p>
        </p:txBody>
      </p:sp>
    </p:spTree>
    <p:extLst>
      <p:ext uri="{BB962C8B-B14F-4D97-AF65-F5344CB8AC3E}">
        <p14:creationId xmlns:p14="http://schemas.microsoft.com/office/powerpoint/2010/main" val="341788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EFFFF507-FB04-4DCF-9813-8CF8851957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C100BB09-280F-4E1D-AB0F-519EE3E1B2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 a general rule of law, natural persons over the age of majority (eighteen in most states) are presumed to have the full legal capacity to enter into binding legal contracts.</a:t>
            </a:r>
          </a:p>
        </p:txBody>
      </p:sp>
      <p:sp>
        <p:nvSpPr>
          <p:cNvPr id="7171" name="Slide Number Placeholder 3">
            <a:extLst>
              <a:ext uri="{FF2B5EF4-FFF2-40B4-BE49-F238E27FC236}">
                <a16:creationId xmlns:a16="http://schemas.microsoft.com/office/drawing/2014/main" xmlns="" id="{FCBE5DD2-D91E-45EA-9E6B-F5E70C2B16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74FD2EA-8118-42BB-B82B-8A4D53698C6C}" type="slidenum">
              <a:rPr lang="en-US" altLang="en-US" sz="1200"/>
              <a:pPr/>
              <a:t>3</a:t>
            </a:fld>
            <a:endParaRPr lang="en-US" altLang="en-US" sz="1200"/>
          </a:p>
        </p:txBody>
      </p:sp>
    </p:spTree>
    <p:extLst>
      <p:ext uri="{BB962C8B-B14F-4D97-AF65-F5344CB8AC3E}">
        <p14:creationId xmlns:p14="http://schemas.microsoft.com/office/powerpoint/2010/main" val="1189242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8FF93988-3551-458F-BC86-857819FB97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C6F15470-6F64-43A0-A9B5-F2A7B82FEE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Individuals who have only limited capacity to contract include minors, those suffering from a mental deficiency that renders them incapable of understanding the nature and obligations of contracts, and those who are intoxicated.</a:t>
            </a:r>
          </a:p>
        </p:txBody>
      </p:sp>
      <p:sp>
        <p:nvSpPr>
          <p:cNvPr id="9219" name="Slide Number Placeholder 3">
            <a:extLst>
              <a:ext uri="{FF2B5EF4-FFF2-40B4-BE49-F238E27FC236}">
                <a16:creationId xmlns:a16="http://schemas.microsoft.com/office/drawing/2014/main" xmlns="" id="{C7C837E1-EB35-41D8-844F-80B269A5B1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4158002-7D98-47F5-91D5-711F038CC93A}" type="slidenum">
              <a:rPr lang="en-US" altLang="en-US" sz="1200"/>
              <a:pPr/>
              <a:t>4</a:t>
            </a:fld>
            <a:endParaRPr lang="en-US" altLang="en-US" sz="1200"/>
          </a:p>
        </p:txBody>
      </p:sp>
    </p:spTree>
    <p:extLst>
      <p:ext uri="{BB962C8B-B14F-4D97-AF65-F5344CB8AC3E}">
        <p14:creationId xmlns:p14="http://schemas.microsoft.com/office/powerpoint/2010/main" val="4029473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1191CE8E-9F68-43A7-B2F7-9E6DF47213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794D8FF0-3F41-42FB-A5F8-4BC6B6669A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“Disaffirmance,” also known as the “power of avoidance,” refers to the minor’s right, until a reasonable time after reaching age of majority, to avoid his or her contractual obligations.  To exercise the right of disaffirmance, the minor need only demonstrate, through words or actions, intent to rescind the contract.  Upon contractual avoidance, the minor must return any consideration received (if still in the minor’s possession or control,) regardless of its condition.  Even if the consideration is damaged or destroyed, the other party has no legal recourse against the minor.  Rules protecting minors from contractual obligations are designed to discourage competent parties from entering into contracts with minors.</a:t>
            </a:r>
          </a:p>
        </p:txBody>
      </p:sp>
      <p:sp>
        <p:nvSpPr>
          <p:cNvPr id="13315" name="Slide Number Placeholder 3">
            <a:extLst>
              <a:ext uri="{FF2B5EF4-FFF2-40B4-BE49-F238E27FC236}">
                <a16:creationId xmlns:a16="http://schemas.microsoft.com/office/drawing/2014/main" xmlns="" id="{1E86AC26-6639-4D85-897A-D2E12A95A5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09225B-5432-49E9-8913-4966292C4A80}" type="slidenum">
              <a:rPr lang="en-US" altLang="en-US" sz="1200"/>
              <a:pPr/>
              <a:t>7</a:t>
            </a:fld>
            <a:endParaRPr lang="en-US" altLang="en-US" sz="1200"/>
          </a:p>
        </p:txBody>
      </p:sp>
    </p:spTree>
    <p:extLst>
      <p:ext uri="{BB962C8B-B14F-4D97-AF65-F5344CB8AC3E}">
        <p14:creationId xmlns:p14="http://schemas.microsoft.com/office/powerpoint/2010/main" val="412775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6E5794AF-BE28-4E65-9D3E-C4648894E6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xmlns="" id="{C70138C5-34E2-405E-80C3-260325B14F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One exception to a minor’s right to disaffirm a contract includes a “contract for necessaries,” defined as a contract that supplies the minor with the basic necessities of life.  Examples of basic necessities include food, clothing, shelter, and essential medical services.</a:t>
            </a:r>
          </a:p>
        </p:txBody>
      </p:sp>
      <p:sp>
        <p:nvSpPr>
          <p:cNvPr id="15363" name="Slide Number Placeholder 3">
            <a:extLst>
              <a:ext uri="{FF2B5EF4-FFF2-40B4-BE49-F238E27FC236}">
                <a16:creationId xmlns:a16="http://schemas.microsoft.com/office/drawing/2014/main" xmlns="" id="{630934F8-759E-4B66-9DCC-E7008124F1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C61AD3C-4057-49EA-9CC8-121D0E3A9E0E}" type="slidenum">
              <a:rPr lang="en-US" altLang="en-US" sz="1200"/>
              <a:pPr/>
              <a:t>8</a:t>
            </a:fld>
            <a:endParaRPr lang="en-US" altLang="en-US" sz="1200"/>
          </a:p>
        </p:txBody>
      </p:sp>
    </p:spTree>
    <p:extLst>
      <p:ext uri="{BB962C8B-B14F-4D97-AF65-F5344CB8AC3E}">
        <p14:creationId xmlns:p14="http://schemas.microsoft.com/office/powerpoint/2010/main" val="3994366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2399BE0A-DAA2-4AED-9C42-111C215B7D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5235E5F7-BA54-4F9B-A33B-DBEB0EA07E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Ratification is another exception to a minor’s right to disaffirm contractual obligations.  Through ratification, the former minor accepts the terms of a contract entered into as a minor after reaching the age of majority.  With express ratification, a former minor states, either orally or in writing, that he or she intends to be bound by the contract entered into while a minor.  With implied ratification, the former minor takes action, after reaching the age of majority, consistent with an intent to ratify the contract.</a:t>
            </a:r>
          </a:p>
        </p:txBody>
      </p:sp>
      <p:sp>
        <p:nvSpPr>
          <p:cNvPr id="17411" name="Slide Number Placeholder 3">
            <a:extLst>
              <a:ext uri="{FF2B5EF4-FFF2-40B4-BE49-F238E27FC236}">
                <a16:creationId xmlns:a16="http://schemas.microsoft.com/office/drawing/2014/main" xmlns="" id="{68CD690E-B57B-40C7-A95D-E15AE6B7A4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A156E04-D7E0-40BE-9997-07942A498285}" type="slidenum">
              <a:rPr lang="en-US" altLang="en-US" sz="1200"/>
              <a:pPr/>
              <a:t>9</a:t>
            </a:fld>
            <a:endParaRPr lang="en-US" altLang="en-US" sz="1200"/>
          </a:p>
        </p:txBody>
      </p:sp>
    </p:spTree>
    <p:extLst>
      <p:ext uri="{BB962C8B-B14F-4D97-AF65-F5344CB8AC3E}">
        <p14:creationId xmlns:p14="http://schemas.microsoft.com/office/powerpoint/2010/main" val="267003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4553567B-C09A-41AE-B082-6ADF093C1F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243737AB-F194-47F7-B639-E2F27C9D6F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As a general rule, parents are not liable for contracts entered into by their minor children.  An exception is a contract for necessaries.  Also, parents are not generally liable for torts committed by their minor children.  An exception is the failure to properly supervise a child, subjecting others to unreasonable risk of harm from the child.</a:t>
            </a:r>
          </a:p>
        </p:txBody>
      </p:sp>
      <p:sp>
        <p:nvSpPr>
          <p:cNvPr id="19459" name="Slide Number Placeholder 3">
            <a:extLst>
              <a:ext uri="{FF2B5EF4-FFF2-40B4-BE49-F238E27FC236}">
                <a16:creationId xmlns:a16="http://schemas.microsoft.com/office/drawing/2014/main" xmlns="" id="{A8952776-3D69-4287-9289-0D90313AB5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4979D07-B265-45E0-8699-8E7EE97B1FC0}" type="slidenum">
              <a:rPr lang="en-US" altLang="en-US" sz="1200"/>
              <a:pPr/>
              <a:t>10</a:t>
            </a:fld>
            <a:endParaRPr lang="en-US" altLang="en-US" sz="1200"/>
          </a:p>
        </p:txBody>
      </p:sp>
    </p:spTree>
    <p:extLst>
      <p:ext uri="{BB962C8B-B14F-4D97-AF65-F5344CB8AC3E}">
        <p14:creationId xmlns:p14="http://schemas.microsoft.com/office/powerpoint/2010/main" val="297852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AFDD98E3-5560-4E8D-8AE4-0F014E1E52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75F44FCE-B19E-48DF-B5C9-D6B7D08DC5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Individuals having no capacity to contract include those adjudicated insane, those adjudicated habitually intoxicated, and those with appointed legal guardians.</a:t>
            </a:r>
          </a:p>
        </p:txBody>
      </p:sp>
      <p:sp>
        <p:nvSpPr>
          <p:cNvPr id="21507" name="Slide Number Placeholder 3">
            <a:extLst>
              <a:ext uri="{FF2B5EF4-FFF2-40B4-BE49-F238E27FC236}">
                <a16:creationId xmlns:a16="http://schemas.microsoft.com/office/drawing/2014/main" xmlns="" id="{DE2A746C-E395-44DC-8318-B27E2BC5ED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0C369B-9D34-4C19-99A5-BD55BA795E94}" type="slidenum">
              <a:rPr lang="en-US" altLang="en-US" sz="1200"/>
              <a:pPr/>
              <a:t>11</a:t>
            </a:fld>
            <a:endParaRPr lang="en-US" altLang="en-US" sz="1200"/>
          </a:p>
        </p:txBody>
      </p:sp>
    </p:spTree>
    <p:extLst>
      <p:ext uri="{BB962C8B-B14F-4D97-AF65-F5344CB8AC3E}">
        <p14:creationId xmlns:p14="http://schemas.microsoft.com/office/powerpoint/2010/main" val="9389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305B324E-0DEE-4539-BDF4-7BCF3ADF3264}"/>
              </a:ext>
            </a:extLst>
          </p:cNvPr>
          <p:cNvSpPr>
            <a:spLocks noGrp="1"/>
          </p:cNvSpPr>
          <p:nvPr>
            <p:ph type="sldNum" sz="quarter" idx="10"/>
          </p:nvPr>
        </p:nvSpPr>
        <p:spPr>
          <a:xfrm>
            <a:off x="8531225" y="6384925"/>
            <a:ext cx="549275" cy="396875"/>
          </a:xfrm>
          <a:ln/>
        </p:spPr>
        <p:txBody>
          <a:bodyPr/>
          <a:lstStyle>
            <a:lvl1pPr>
              <a:defRPr/>
            </a:lvl1pPr>
          </a:lstStyle>
          <a:p>
            <a:fld id="{14AA1711-F708-4168-9845-405D01D6FCA2}" type="slidenum">
              <a:rPr lang="en-US" altLang="en-US"/>
              <a:pPr/>
              <a:t>‹#›</a:t>
            </a:fld>
            <a:endParaRPr lang="en-US" altLang="en-US" dirty="0"/>
          </a:p>
        </p:txBody>
      </p:sp>
    </p:spTree>
    <p:extLst>
      <p:ext uri="{BB962C8B-B14F-4D97-AF65-F5344CB8AC3E}">
        <p14:creationId xmlns:p14="http://schemas.microsoft.com/office/powerpoint/2010/main" val="129040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2D7CF289-847F-4836-B287-9F0C3FCCEA3C}"/>
              </a:ext>
            </a:extLst>
          </p:cNvPr>
          <p:cNvSpPr>
            <a:spLocks noGrp="1"/>
          </p:cNvSpPr>
          <p:nvPr>
            <p:ph type="sldNum" sz="quarter" idx="10"/>
          </p:nvPr>
        </p:nvSpPr>
        <p:spPr>
          <a:ln/>
        </p:spPr>
        <p:txBody>
          <a:bodyPr/>
          <a:lstStyle>
            <a:lvl1pPr>
              <a:defRPr/>
            </a:lvl1pPr>
          </a:lstStyle>
          <a:p>
            <a:fld id="{0025733D-8284-491E-8218-2E950CF313B0}" type="slidenum">
              <a:rPr lang="en-US" altLang="en-US"/>
              <a:pPr/>
              <a:t>‹#›</a:t>
            </a:fld>
            <a:endParaRPr lang="en-US" altLang="en-US"/>
          </a:p>
        </p:txBody>
      </p:sp>
    </p:spTree>
    <p:extLst>
      <p:ext uri="{BB962C8B-B14F-4D97-AF65-F5344CB8AC3E}">
        <p14:creationId xmlns:p14="http://schemas.microsoft.com/office/powerpoint/2010/main" val="229924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2E5812AF-316B-429D-907F-529978DD17C3}"/>
              </a:ext>
            </a:extLst>
          </p:cNvPr>
          <p:cNvSpPr>
            <a:spLocks noGrp="1"/>
          </p:cNvSpPr>
          <p:nvPr>
            <p:ph type="sldNum" sz="quarter" idx="10"/>
          </p:nvPr>
        </p:nvSpPr>
        <p:spPr>
          <a:ln/>
        </p:spPr>
        <p:txBody>
          <a:bodyPr/>
          <a:lstStyle>
            <a:lvl1pPr>
              <a:defRPr/>
            </a:lvl1pPr>
          </a:lstStyle>
          <a:p>
            <a:fld id="{827C4C50-D811-48BD-86B2-3D63DA28E58F}" type="slidenum">
              <a:rPr lang="en-US" altLang="en-US"/>
              <a:pPr/>
              <a:t>‹#›</a:t>
            </a:fld>
            <a:endParaRPr lang="en-US" altLang="en-US"/>
          </a:p>
        </p:txBody>
      </p:sp>
    </p:spTree>
    <p:extLst>
      <p:ext uri="{BB962C8B-B14F-4D97-AF65-F5344CB8AC3E}">
        <p14:creationId xmlns:p14="http://schemas.microsoft.com/office/powerpoint/2010/main" val="2741271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7B109656-8C7F-4B48-A03E-365E30195443}"/>
              </a:ext>
            </a:extLst>
          </p:cNvPr>
          <p:cNvSpPr>
            <a:spLocks noGrp="1"/>
          </p:cNvSpPr>
          <p:nvPr>
            <p:ph type="sldNum" sz="quarter" idx="11"/>
          </p:nvPr>
        </p:nvSpPr>
        <p:spPr/>
        <p:txBody>
          <a:bodyPr/>
          <a:lstStyle>
            <a:lvl1pPr>
              <a:defRPr/>
            </a:lvl1pPr>
          </a:lstStyle>
          <a:p>
            <a:fld id="{DB4DAFDB-3BA8-4F04-B641-86895B59DEAE}" type="slidenum">
              <a:rPr lang="en-US" altLang="en-US"/>
              <a:pPr/>
              <a:t>‹#›</a:t>
            </a:fld>
            <a:endParaRPr lang="en-US" altLang="en-US"/>
          </a:p>
        </p:txBody>
      </p:sp>
    </p:spTree>
    <p:extLst>
      <p:ext uri="{BB962C8B-B14F-4D97-AF65-F5344CB8AC3E}">
        <p14:creationId xmlns:p14="http://schemas.microsoft.com/office/powerpoint/2010/main" val="528684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305B324E-0DEE-4539-BDF4-7BCF3ADF3264}"/>
              </a:ext>
            </a:extLst>
          </p:cNvPr>
          <p:cNvSpPr>
            <a:spLocks noGrp="1"/>
          </p:cNvSpPr>
          <p:nvPr>
            <p:ph type="sldNum" sz="quarter" idx="10"/>
          </p:nvPr>
        </p:nvSpPr>
        <p:spPr>
          <a:ln/>
        </p:spPr>
        <p:txBody>
          <a:bodyPr/>
          <a:lstStyle>
            <a:lvl1pPr>
              <a:defRPr/>
            </a:lvl1pPr>
          </a:lstStyle>
          <a:p>
            <a:fld id="{14AA1711-F708-4168-9845-405D01D6FCA2}" type="slidenum">
              <a:rPr lang="en-US" altLang="en-US"/>
              <a:pPr/>
              <a:t>‹#›</a:t>
            </a:fld>
            <a:endParaRPr lang="en-US" altLang="en-US"/>
          </a:p>
        </p:txBody>
      </p:sp>
      <p:sp>
        <p:nvSpPr>
          <p:cNvPr id="7" name="Content Placeholder 6"/>
          <p:cNvSpPr>
            <a:spLocks noGrp="1"/>
          </p:cNvSpPr>
          <p:nvPr>
            <p:ph sz="quarter" idx="11"/>
          </p:nvPr>
        </p:nvSpPr>
        <p:spPr>
          <a:xfrm>
            <a:off x="685800" y="6045200"/>
            <a:ext cx="7543800" cy="584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986955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CD13A62B-69B1-4406-B4D7-4B4491F0D9D6}"/>
              </a:ext>
            </a:extLst>
          </p:cNvPr>
          <p:cNvSpPr>
            <a:spLocks noGrp="1"/>
          </p:cNvSpPr>
          <p:nvPr>
            <p:ph type="sldNum" sz="quarter" idx="10"/>
          </p:nvPr>
        </p:nvSpPr>
        <p:spPr>
          <a:ln/>
        </p:spPr>
        <p:txBody>
          <a:bodyPr/>
          <a:lstStyle>
            <a:lvl1pPr>
              <a:defRPr/>
            </a:lvl1pPr>
          </a:lstStyle>
          <a:p>
            <a:fld id="{DF05837C-0439-4467-B52E-668D666FD8E3}" type="slidenum">
              <a:rPr lang="en-US" altLang="en-US"/>
              <a:pPr/>
              <a:t>‹#›</a:t>
            </a:fld>
            <a:endParaRPr lang="en-US" altLang="en-US"/>
          </a:p>
        </p:txBody>
      </p:sp>
      <p:sp>
        <p:nvSpPr>
          <p:cNvPr id="5" name="Footer Placeholder 4">
            <a:extLst>
              <a:ext uri="{FF2B5EF4-FFF2-40B4-BE49-F238E27FC236}">
                <a16:creationId xmlns:a16="http://schemas.microsoft.com/office/drawing/2014/main" xmlns="" id="{160B46EE-5586-4881-875D-6DC74479E4E2}"/>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903198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29E0626F-A1BE-48FA-B82B-F3DD14F20506}"/>
              </a:ext>
            </a:extLst>
          </p:cNvPr>
          <p:cNvSpPr>
            <a:spLocks noGrp="1"/>
          </p:cNvSpPr>
          <p:nvPr>
            <p:ph type="sldNum" sz="quarter" idx="10"/>
          </p:nvPr>
        </p:nvSpPr>
        <p:spPr>
          <a:ln/>
        </p:spPr>
        <p:txBody>
          <a:bodyPr/>
          <a:lstStyle>
            <a:lvl1pPr>
              <a:defRPr/>
            </a:lvl1pPr>
          </a:lstStyle>
          <a:p>
            <a:fld id="{25915D10-6914-43BB-B6A8-03E4AE59DB3C}" type="slidenum">
              <a:rPr lang="en-US" altLang="en-US"/>
              <a:pPr/>
              <a:t>‹#›</a:t>
            </a:fld>
            <a:endParaRPr lang="en-US" altLang="en-US"/>
          </a:p>
        </p:txBody>
      </p:sp>
      <p:sp>
        <p:nvSpPr>
          <p:cNvPr id="5" name="Footer Placeholder 4">
            <a:extLst>
              <a:ext uri="{FF2B5EF4-FFF2-40B4-BE49-F238E27FC236}">
                <a16:creationId xmlns:a16="http://schemas.microsoft.com/office/drawing/2014/main" xmlns="" id="{B5057F48-5F71-4772-B4F1-CE2C3F3F632B}"/>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823325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4201DBB6-98C7-4676-9632-4040CDA93062}"/>
              </a:ext>
            </a:extLst>
          </p:cNvPr>
          <p:cNvSpPr>
            <a:spLocks noGrp="1"/>
          </p:cNvSpPr>
          <p:nvPr>
            <p:ph type="sldNum" sz="quarter" idx="10"/>
          </p:nvPr>
        </p:nvSpPr>
        <p:spPr>
          <a:ln/>
        </p:spPr>
        <p:txBody>
          <a:bodyPr/>
          <a:lstStyle>
            <a:lvl1pPr>
              <a:defRPr/>
            </a:lvl1pPr>
          </a:lstStyle>
          <a:p>
            <a:fld id="{775BADBD-7E1F-4816-BE89-A64031657027}" type="slidenum">
              <a:rPr lang="en-US" altLang="en-US"/>
              <a:pPr/>
              <a:t>‹#›</a:t>
            </a:fld>
            <a:endParaRPr lang="en-US" altLang="en-US"/>
          </a:p>
        </p:txBody>
      </p:sp>
      <p:sp>
        <p:nvSpPr>
          <p:cNvPr id="6" name="Footer Placeholder 4">
            <a:extLst>
              <a:ext uri="{FF2B5EF4-FFF2-40B4-BE49-F238E27FC236}">
                <a16:creationId xmlns:a16="http://schemas.microsoft.com/office/drawing/2014/main" xmlns="" id="{75E2A431-03C3-4ACD-BD95-59C2F6AA9814}"/>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910755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5B9BF305-57E3-49AD-94D9-337E88A9313C}"/>
              </a:ext>
            </a:extLst>
          </p:cNvPr>
          <p:cNvSpPr>
            <a:spLocks noGrp="1"/>
          </p:cNvSpPr>
          <p:nvPr>
            <p:ph type="sldNum" sz="quarter" idx="10"/>
          </p:nvPr>
        </p:nvSpPr>
        <p:spPr>
          <a:ln/>
        </p:spPr>
        <p:txBody>
          <a:bodyPr/>
          <a:lstStyle>
            <a:lvl1pPr>
              <a:defRPr/>
            </a:lvl1pPr>
          </a:lstStyle>
          <a:p>
            <a:fld id="{F1176E96-AAB2-4503-A48F-71843CE6BF0C}" type="slidenum">
              <a:rPr lang="en-US" altLang="en-US"/>
              <a:pPr/>
              <a:t>‹#›</a:t>
            </a:fld>
            <a:endParaRPr lang="en-US" altLang="en-US"/>
          </a:p>
        </p:txBody>
      </p:sp>
      <p:sp>
        <p:nvSpPr>
          <p:cNvPr id="8" name="Footer Placeholder 4">
            <a:extLst>
              <a:ext uri="{FF2B5EF4-FFF2-40B4-BE49-F238E27FC236}">
                <a16:creationId xmlns:a16="http://schemas.microsoft.com/office/drawing/2014/main" xmlns="" id="{993D1F3C-B6C5-48AC-A7D5-59BDC92E3F6C}"/>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3759639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7583FB4-ADA9-4160-84EC-48E6BEDD66FC}"/>
              </a:ext>
            </a:extLst>
          </p:cNvPr>
          <p:cNvSpPr>
            <a:spLocks noGrp="1"/>
          </p:cNvSpPr>
          <p:nvPr>
            <p:ph type="sldNum" sz="quarter" idx="10"/>
          </p:nvPr>
        </p:nvSpPr>
        <p:spPr>
          <a:ln/>
        </p:spPr>
        <p:txBody>
          <a:bodyPr/>
          <a:lstStyle>
            <a:lvl1pPr>
              <a:defRPr/>
            </a:lvl1pPr>
          </a:lstStyle>
          <a:p>
            <a:fld id="{D75E6F1C-0186-4B81-9EAA-D71ECF6DE3D9}" type="slidenum">
              <a:rPr lang="en-US" altLang="en-US"/>
              <a:pPr/>
              <a:t>‹#›</a:t>
            </a:fld>
            <a:endParaRPr lang="en-US" altLang="en-US"/>
          </a:p>
        </p:txBody>
      </p:sp>
      <p:sp>
        <p:nvSpPr>
          <p:cNvPr id="4" name="Footer Placeholder 4">
            <a:extLst>
              <a:ext uri="{FF2B5EF4-FFF2-40B4-BE49-F238E27FC236}">
                <a16:creationId xmlns:a16="http://schemas.microsoft.com/office/drawing/2014/main" xmlns="" id="{DA8E00AA-40AD-46B7-962C-9E9D826DC598}"/>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487832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AC2B8ECB-6B3C-47EC-B961-0B71F8759E09}"/>
              </a:ext>
            </a:extLst>
          </p:cNvPr>
          <p:cNvSpPr>
            <a:spLocks noGrp="1"/>
          </p:cNvSpPr>
          <p:nvPr>
            <p:ph type="sldNum" sz="quarter" idx="10"/>
          </p:nvPr>
        </p:nvSpPr>
        <p:spPr>
          <a:ln/>
        </p:spPr>
        <p:txBody>
          <a:bodyPr/>
          <a:lstStyle>
            <a:lvl1pPr>
              <a:defRPr/>
            </a:lvl1pPr>
          </a:lstStyle>
          <a:p>
            <a:fld id="{1B96838D-5692-47A9-AA48-2525CCB5FC35}" type="slidenum">
              <a:rPr lang="en-US" altLang="en-US"/>
              <a:pPr/>
              <a:t>‹#›</a:t>
            </a:fld>
            <a:endParaRPr lang="en-US" altLang="en-US"/>
          </a:p>
        </p:txBody>
      </p:sp>
      <p:sp>
        <p:nvSpPr>
          <p:cNvPr id="3" name="Footer Placeholder 4">
            <a:extLst>
              <a:ext uri="{FF2B5EF4-FFF2-40B4-BE49-F238E27FC236}">
                <a16:creationId xmlns:a16="http://schemas.microsoft.com/office/drawing/2014/main" xmlns="" id="{CADAF4FE-E4C1-4EB6-A0F5-68E137948850}"/>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752428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CD13A62B-69B1-4406-B4D7-4B4491F0D9D6}"/>
              </a:ext>
            </a:extLst>
          </p:cNvPr>
          <p:cNvSpPr>
            <a:spLocks noGrp="1"/>
          </p:cNvSpPr>
          <p:nvPr>
            <p:ph type="sldNum" sz="quarter" idx="10"/>
          </p:nvPr>
        </p:nvSpPr>
        <p:spPr>
          <a:ln/>
        </p:spPr>
        <p:txBody>
          <a:bodyPr/>
          <a:lstStyle>
            <a:lvl1pPr>
              <a:defRPr/>
            </a:lvl1pPr>
          </a:lstStyle>
          <a:p>
            <a:fld id="{DF05837C-0439-4467-B52E-668D666FD8E3}" type="slidenum">
              <a:rPr lang="en-US" altLang="en-US"/>
              <a:pPr/>
              <a:t>‹#›</a:t>
            </a:fld>
            <a:endParaRPr lang="en-US" altLang="en-US"/>
          </a:p>
        </p:txBody>
      </p:sp>
    </p:spTree>
    <p:extLst>
      <p:ext uri="{BB962C8B-B14F-4D97-AF65-F5344CB8AC3E}">
        <p14:creationId xmlns:p14="http://schemas.microsoft.com/office/powerpoint/2010/main" val="32051493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DB60F29D-6137-422C-960F-6D6D7C5EB147}"/>
              </a:ext>
            </a:extLst>
          </p:cNvPr>
          <p:cNvSpPr>
            <a:spLocks noGrp="1"/>
          </p:cNvSpPr>
          <p:nvPr>
            <p:ph type="sldNum" sz="quarter" idx="14"/>
          </p:nvPr>
        </p:nvSpPr>
        <p:spPr>
          <a:ln/>
        </p:spPr>
        <p:txBody>
          <a:bodyPr/>
          <a:lstStyle>
            <a:lvl1pPr>
              <a:defRPr/>
            </a:lvl1pPr>
          </a:lstStyle>
          <a:p>
            <a:fld id="{EEAE317C-11BF-4B8B-8676-73CE0B470D4A}" type="slidenum">
              <a:rPr lang="en-US" altLang="en-US"/>
              <a:pPr/>
              <a:t>‹#›</a:t>
            </a:fld>
            <a:endParaRPr lang="en-US" altLang="en-US"/>
          </a:p>
        </p:txBody>
      </p:sp>
      <p:sp>
        <p:nvSpPr>
          <p:cNvPr id="6" name="Footer Placeholder 4">
            <a:extLst>
              <a:ext uri="{FF2B5EF4-FFF2-40B4-BE49-F238E27FC236}">
                <a16:creationId xmlns:a16="http://schemas.microsoft.com/office/drawing/2014/main" xmlns="" id="{0693C684-0D67-43B6-9253-B18AEC461F54}"/>
              </a:ext>
            </a:extLst>
          </p:cNvPr>
          <p:cNvSpPr>
            <a:spLocks noGrp="1"/>
          </p:cNvSpPr>
          <p:nvPr>
            <p:ph type="ftr" sz="quarter" idx="15"/>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8395923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17D2E193-47B7-4C5D-A6C2-1539771C7347}"/>
              </a:ext>
            </a:extLst>
          </p:cNvPr>
          <p:cNvSpPr>
            <a:spLocks noGrp="1"/>
          </p:cNvSpPr>
          <p:nvPr>
            <p:ph type="sldNum" sz="quarter" idx="10"/>
          </p:nvPr>
        </p:nvSpPr>
        <p:spPr>
          <a:ln/>
        </p:spPr>
        <p:txBody>
          <a:bodyPr/>
          <a:lstStyle>
            <a:lvl1pPr>
              <a:defRPr/>
            </a:lvl1pPr>
          </a:lstStyle>
          <a:p>
            <a:fld id="{CEFB3877-D262-4C02-9D1B-65A304922BEC}" type="slidenum">
              <a:rPr lang="en-US" altLang="en-US"/>
              <a:pPr/>
              <a:t>‹#›</a:t>
            </a:fld>
            <a:endParaRPr lang="en-US" altLang="en-US"/>
          </a:p>
        </p:txBody>
      </p:sp>
      <p:sp>
        <p:nvSpPr>
          <p:cNvPr id="6" name="Footer Placeholder 4">
            <a:extLst>
              <a:ext uri="{FF2B5EF4-FFF2-40B4-BE49-F238E27FC236}">
                <a16:creationId xmlns:a16="http://schemas.microsoft.com/office/drawing/2014/main" xmlns="" id="{0F5ADBDF-8AB2-4AEC-801A-1D046B3989AE}"/>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4809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2D7CF289-847F-4836-B287-9F0C3FCCEA3C}"/>
              </a:ext>
            </a:extLst>
          </p:cNvPr>
          <p:cNvSpPr>
            <a:spLocks noGrp="1"/>
          </p:cNvSpPr>
          <p:nvPr>
            <p:ph type="sldNum" sz="quarter" idx="10"/>
          </p:nvPr>
        </p:nvSpPr>
        <p:spPr>
          <a:ln/>
        </p:spPr>
        <p:txBody>
          <a:bodyPr/>
          <a:lstStyle>
            <a:lvl1pPr>
              <a:defRPr/>
            </a:lvl1pPr>
          </a:lstStyle>
          <a:p>
            <a:fld id="{0025733D-8284-491E-8218-2E950CF313B0}" type="slidenum">
              <a:rPr lang="en-US" altLang="en-US"/>
              <a:pPr/>
              <a:t>‹#›</a:t>
            </a:fld>
            <a:endParaRPr lang="en-US" altLang="en-US"/>
          </a:p>
        </p:txBody>
      </p:sp>
      <p:sp>
        <p:nvSpPr>
          <p:cNvPr id="5" name="Footer Placeholder 4">
            <a:extLst>
              <a:ext uri="{FF2B5EF4-FFF2-40B4-BE49-F238E27FC236}">
                <a16:creationId xmlns:a16="http://schemas.microsoft.com/office/drawing/2014/main" xmlns="" id="{E9CFFCF1-3E4A-4E77-A9EC-B641FB941CF7}"/>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1461294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2E5812AF-316B-429D-907F-529978DD17C3}"/>
              </a:ext>
            </a:extLst>
          </p:cNvPr>
          <p:cNvSpPr>
            <a:spLocks noGrp="1"/>
          </p:cNvSpPr>
          <p:nvPr>
            <p:ph type="sldNum" sz="quarter" idx="10"/>
          </p:nvPr>
        </p:nvSpPr>
        <p:spPr>
          <a:ln/>
        </p:spPr>
        <p:txBody>
          <a:bodyPr/>
          <a:lstStyle>
            <a:lvl1pPr>
              <a:defRPr/>
            </a:lvl1pPr>
          </a:lstStyle>
          <a:p>
            <a:fld id="{827C4C50-D811-48BD-86B2-3D63DA28E58F}" type="slidenum">
              <a:rPr lang="en-US" altLang="en-US"/>
              <a:pPr/>
              <a:t>‹#›</a:t>
            </a:fld>
            <a:endParaRPr lang="en-US" altLang="en-US"/>
          </a:p>
        </p:txBody>
      </p:sp>
      <p:sp>
        <p:nvSpPr>
          <p:cNvPr id="5" name="Footer Placeholder 4">
            <a:extLst>
              <a:ext uri="{FF2B5EF4-FFF2-40B4-BE49-F238E27FC236}">
                <a16:creationId xmlns:a16="http://schemas.microsoft.com/office/drawing/2014/main" xmlns="" id="{F65B8B7C-18E4-490A-8FEC-4DA2A883BE52}"/>
              </a:ext>
            </a:extLst>
          </p:cNvPr>
          <p:cNvSpPr>
            <a:spLocks noGrp="1"/>
          </p:cNvSpPr>
          <p:nvPr>
            <p:ph type="ftr" sz="quarter" idx="11"/>
          </p:nvPr>
        </p:nvSpPr>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2128008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0911AFAE-323E-494B-ABA4-4DC6C477B296}"/>
              </a:ext>
            </a:extLst>
          </p:cNvPr>
          <p:cNvSpPr>
            <a:spLocks noGrp="1"/>
          </p:cNvSpPr>
          <p:nvPr>
            <p:ph type="ftr" sz="quarter" idx="10"/>
          </p:nvPr>
        </p:nvSpPr>
        <p:spPr/>
        <p:txBody>
          <a:bodyPr/>
          <a:lstStyle>
            <a:lvl1pPr>
              <a:defRPr/>
            </a:lvl1pPr>
          </a:lstStyle>
          <a:p>
            <a:r>
              <a:rPr lang="en-US" alt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7B109656-8C7F-4B48-A03E-365E30195443}"/>
              </a:ext>
            </a:extLst>
          </p:cNvPr>
          <p:cNvSpPr>
            <a:spLocks noGrp="1"/>
          </p:cNvSpPr>
          <p:nvPr>
            <p:ph type="sldNum" sz="quarter" idx="11"/>
          </p:nvPr>
        </p:nvSpPr>
        <p:spPr/>
        <p:txBody>
          <a:bodyPr/>
          <a:lstStyle>
            <a:lvl1pPr>
              <a:defRPr/>
            </a:lvl1pPr>
          </a:lstStyle>
          <a:p>
            <a:fld id="{DB4DAFDB-3BA8-4F04-B641-86895B59DEAE}" type="slidenum">
              <a:rPr lang="en-US" altLang="en-US"/>
              <a:pPr/>
              <a:t>‹#›</a:t>
            </a:fld>
            <a:endParaRPr lang="en-US" altLang="en-US"/>
          </a:p>
        </p:txBody>
      </p:sp>
    </p:spTree>
    <p:extLst>
      <p:ext uri="{BB962C8B-B14F-4D97-AF65-F5344CB8AC3E}">
        <p14:creationId xmlns:p14="http://schemas.microsoft.com/office/powerpoint/2010/main" val="107497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29E0626F-A1BE-48FA-B82B-F3DD14F20506}"/>
              </a:ext>
            </a:extLst>
          </p:cNvPr>
          <p:cNvSpPr>
            <a:spLocks noGrp="1"/>
          </p:cNvSpPr>
          <p:nvPr>
            <p:ph type="sldNum" sz="quarter" idx="10"/>
          </p:nvPr>
        </p:nvSpPr>
        <p:spPr>
          <a:ln/>
        </p:spPr>
        <p:txBody>
          <a:bodyPr/>
          <a:lstStyle>
            <a:lvl1pPr>
              <a:defRPr/>
            </a:lvl1pPr>
          </a:lstStyle>
          <a:p>
            <a:fld id="{25915D10-6914-43BB-B6A8-03E4AE59DB3C}" type="slidenum">
              <a:rPr lang="en-US" altLang="en-US"/>
              <a:pPr/>
              <a:t>‹#›</a:t>
            </a:fld>
            <a:endParaRPr lang="en-US" altLang="en-US"/>
          </a:p>
        </p:txBody>
      </p:sp>
    </p:spTree>
    <p:extLst>
      <p:ext uri="{BB962C8B-B14F-4D97-AF65-F5344CB8AC3E}">
        <p14:creationId xmlns:p14="http://schemas.microsoft.com/office/powerpoint/2010/main" val="234169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4201DBB6-98C7-4676-9632-4040CDA93062}"/>
              </a:ext>
            </a:extLst>
          </p:cNvPr>
          <p:cNvSpPr>
            <a:spLocks noGrp="1"/>
          </p:cNvSpPr>
          <p:nvPr>
            <p:ph type="sldNum" sz="quarter" idx="10"/>
          </p:nvPr>
        </p:nvSpPr>
        <p:spPr>
          <a:ln/>
        </p:spPr>
        <p:txBody>
          <a:bodyPr/>
          <a:lstStyle>
            <a:lvl1pPr>
              <a:defRPr/>
            </a:lvl1pPr>
          </a:lstStyle>
          <a:p>
            <a:fld id="{775BADBD-7E1F-4816-BE89-A64031657027}" type="slidenum">
              <a:rPr lang="en-US" altLang="en-US"/>
              <a:pPr/>
              <a:t>‹#›</a:t>
            </a:fld>
            <a:endParaRPr lang="en-US" altLang="en-US"/>
          </a:p>
        </p:txBody>
      </p:sp>
    </p:spTree>
    <p:extLst>
      <p:ext uri="{BB962C8B-B14F-4D97-AF65-F5344CB8AC3E}">
        <p14:creationId xmlns:p14="http://schemas.microsoft.com/office/powerpoint/2010/main" val="317968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5B9BF305-57E3-49AD-94D9-337E88A9313C}"/>
              </a:ext>
            </a:extLst>
          </p:cNvPr>
          <p:cNvSpPr>
            <a:spLocks noGrp="1"/>
          </p:cNvSpPr>
          <p:nvPr>
            <p:ph type="sldNum" sz="quarter" idx="10"/>
          </p:nvPr>
        </p:nvSpPr>
        <p:spPr>
          <a:ln/>
        </p:spPr>
        <p:txBody>
          <a:bodyPr/>
          <a:lstStyle>
            <a:lvl1pPr>
              <a:defRPr/>
            </a:lvl1pPr>
          </a:lstStyle>
          <a:p>
            <a:fld id="{F1176E96-AAB2-4503-A48F-71843CE6BF0C}" type="slidenum">
              <a:rPr lang="en-US" altLang="en-US"/>
              <a:pPr/>
              <a:t>‹#›</a:t>
            </a:fld>
            <a:endParaRPr lang="en-US" altLang="en-US"/>
          </a:p>
        </p:txBody>
      </p:sp>
    </p:spTree>
    <p:extLst>
      <p:ext uri="{BB962C8B-B14F-4D97-AF65-F5344CB8AC3E}">
        <p14:creationId xmlns:p14="http://schemas.microsoft.com/office/powerpoint/2010/main" val="207394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67583FB4-ADA9-4160-84EC-48E6BEDD66FC}"/>
              </a:ext>
            </a:extLst>
          </p:cNvPr>
          <p:cNvSpPr>
            <a:spLocks noGrp="1"/>
          </p:cNvSpPr>
          <p:nvPr>
            <p:ph type="sldNum" sz="quarter" idx="10"/>
          </p:nvPr>
        </p:nvSpPr>
        <p:spPr>
          <a:ln/>
        </p:spPr>
        <p:txBody>
          <a:bodyPr/>
          <a:lstStyle>
            <a:lvl1pPr>
              <a:defRPr/>
            </a:lvl1pPr>
          </a:lstStyle>
          <a:p>
            <a:fld id="{D75E6F1C-0186-4B81-9EAA-D71ECF6DE3D9}" type="slidenum">
              <a:rPr lang="en-US" altLang="en-US"/>
              <a:pPr/>
              <a:t>‹#›</a:t>
            </a:fld>
            <a:endParaRPr lang="en-US" altLang="en-US"/>
          </a:p>
        </p:txBody>
      </p:sp>
    </p:spTree>
    <p:extLst>
      <p:ext uri="{BB962C8B-B14F-4D97-AF65-F5344CB8AC3E}">
        <p14:creationId xmlns:p14="http://schemas.microsoft.com/office/powerpoint/2010/main" val="178684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AC2B8ECB-6B3C-47EC-B961-0B71F8759E09}"/>
              </a:ext>
            </a:extLst>
          </p:cNvPr>
          <p:cNvSpPr>
            <a:spLocks noGrp="1"/>
          </p:cNvSpPr>
          <p:nvPr>
            <p:ph type="sldNum" sz="quarter" idx="10"/>
          </p:nvPr>
        </p:nvSpPr>
        <p:spPr>
          <a:ln/>
        </p:spPr>
        <p:txBody>
          <a:bodyPr/>
          <a:lstStyle>
            <a:lvl1pPr>
              <a:defRPr/>
            </a:lvl1pPr>
          </a:lstStyle>
          <a:p>
            <a:fld id="{1B96838D-5692-47A9-AA48-2525CCB5FC35}" type="slidenum">
              <a:rPr lang="en-US" altLang="en-US"/>
              <a:pPr/>
              <a:t>‹#›</a:t>
            </a:fld>
            <a:endParaRPr lang="en-US" altLang="en-US"/>
          </a:p>
        </p:txBody>
      </p:sp>
    </p:spTree>
    <p:extLst>
      <p:ext uri="{BB962C8B-B14F-4D97-AF65-F5344CB8AC3E}">
        <p14:creationId xmlns:p14="http://schemas.microsoft.com/office/powerpoint/2010/main" val="4287329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DB60F29D-6137-422C-960F-6D6D7C5EB147}"/>
              </a:ext>
            </a:extLst>
          </p:cNvPr>
          <p:cNvSpPr>
            <a:spLocks noGrp="1"/>
          </p:cNvSpPr>
          <p:nvPr>
            <p:ph type="sldNum" sz="quarter" idx="14"/>
          </p:nvPr>
        </p:nvSpPr>
        <p:spPr>
          <a:ln/>
        </p:spPr>
        <p:txBody>
          <a:bodyPr/>
          <a:lstStyle>
            <a:lvl1pPr>
              <a:defRPr/>
            </a:lvl1pPr>
          </a:lstStyle>
          <a:p>
            <a:fld id="{EEAE317C-11BF-4B8B-8676-73CE0B470D4A}" type="slidenum">
              <a:rPr lang="en-US" altLang="en-US"/>
              <a:pPr/>
              <a:t>‹#›</a:t>
            </a:fld>
            <a:endParaRPr lang="en-US" altLang="en-US"/>
          </a:p>
        </p:txBody>
      </p:sp>
    </p:spTree>
    <p:extLst>
      <p:ext uri="{BB962C8B-B14F-4D97-AF65-F5344CB8AC3E}">
        <p14:creationId xmlns:p14="http://schemas.microsoft.com/office/powerpoint/2010/main" val="45714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17D2E193-47B7-4C5D-A6C2-1539771C7347}"/>
              </a:ext>
            </a:extLst>
          </p:cNvPr>
          <p:cNvSpPr>
            <a:spLocks noGrp="1"/>
          </p:cNvSpPr>
          <p:nvPr>
            <p:ph type="sldNum" sz="quarter" idx="10"/>
          </p:nvPr>
        </p:nvSpPr>
        <p:spPr>
          <a:ln/>
        </p:spPr>
        <p:txBody>
          <a:bodyPr/>
          <a:lstStyle>
            <a:lvl1pPr>
              <a:defRPr/>
            </a:lvl1pPr>
          </a:lstStyle>
          <a:p>
            <a:fld id="{CEFB3877-D262-4C02-9D1B-65A304922BEC}" type="slidenum">
              <a:rPr lang="en-US" altLang="en-US"/>
              <a:pPr/>
              <a:t>‹#›</a:t>
            </a:fld>
            <a:endParaRPr lang="en-US" altLang="en-US"/>
          </a:p>
        </p:txBody>
      </p:sp>
    </p:spTree>
    <p:extLst>
      <p:ext uri="{BB962C8B-B14F-4D97-AF65-F5344CB8AC3E}">
        <p14:creationId xmlns:p14="http://schemas.microsoft.com/office/powerpoint/2010/main" val="269869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B902365-55DB-49B5-BFA0-82B0D4C4070A}"/>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29699" name="Text Placeholder 2">
            <a:extLst>
              <a:ext uri="{FF2B5EF4-FFF2-40B4-BE49-F238E27FC236}">
                <a16:creationId xmlns:a16="http://schemas.microsoft.com/office/drawing/2014/main" xmlns="" id="{71F59557-693B-4B83-A39E-61D088634A4C}"/>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3E2B42DC-8224-432F-8BFD-2C3F88D0275E}"/>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Cambria" panose="02040503050406030204" pitchFamily="18" charset="0"/>
              </a:defRPr>
            </a:lvl1pPr>
          </a:lstStyle>
          <a:p>
            <a:fld id="{B07DE3F2-CF97-413D-80EB-699050E13B7F}" type="slidenum">
              <a:rPr lang="en-US" altLang="en-US"/>
              <a:pPr/>
              <a:t>‹#›</a:t>
            </a:fld>
            <a:endParaRPr lang="en-US" altLang="en-US" dirty="0"/>
          </a:p>
        </p:txBody>
      </p:sp>
      <p:sp>
        <p:nvSpPr>
          <p:cNvPr id="7" name="Text Placeholder 6"/>
          <p:cNvSpPr txBox="1">
            <a:spLocks/>
          </p:cNvSpPr>
          <p:nvPr userDrawn="1"/>
        </p:nvSpPr>
        <p:spPr>
          <a:xfrm>
            <a:off x="838200" y="6553200"/>
            <a:ext cx="6858000" cy="228600"/>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B902365-55DB-49B5-BFA0-82B0D4C4070A}"/>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29699" name="Text Placeholder 2">
            <a:extLst>
              <a:ext uri="{FF2B5EF4-FFF2-40B4-BE49-F238E27FC236}">
                <a16:creationId xmlns:a16="http://schemas.microsoft.com/office/drawing/2014/main" xmlns="" id="{71F59557-693B-4B83-A39E-61D088634A4C}"/>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3E2B42DC-8224-432F-8BFD-2C3F88D0275E}"/>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Cambria" panose="02040503050406030204" pitchFamily="18" charset="0"/>
              </a:defRPr>
            </a:lvl1pPr>
          </a:lstStyle>
          <a:p>
            <a:fld id="{B07DE3F2-CF97-413D-80EB-699050E13B7F}" type="slidenum">
              <a:rPr lang="en-US" altLang="en-US"/>
              <a:pPr/>
              <a:t>‹#›</a:t>
            </a:fld>
            <a:endParaRPr lang="en-US" altLang="en-US" dirty="0"/>
          </a:p>
        </p:txBody>
      </p:sp>
      <p:sp>
        <p:nvSpPr>
          <p:cNvPr id="5" name="Footer Placeholder 4">
            <a:extLst>
              <a:ext uri="{FF2B5EF4-FFF2-40B4-BE49-F238E27FC236}">
                <a16:creationId xmlns:a16="http://schemas.microsoft.com/office/drawing/2014/main" xmlns="" id="{3B9ACC6A-B381-43E0-9CF8-EF9FF4DCAF96}"/>
              </a:ext>
            </a:extLst>
          </p:cNvPr>
          <p:cNvSpPr>
            <a:spLocks noGrp="1"/>
          </p:cNvSpPr>
          <p:nvPr>
            <p:ph type="ftr" sz="quarter" idx="3"/>
          </p:nvPr>
        </p:nvSpPr>
        <p:spPr>
          <a:xfrm>
            <a:off x="0" y="6400800"/>
            <a:ext cx="7620000" cy="436563"/>
          </a:xfrm>
          <a:prstGeom prst="rect">
            <a:avLst/>
          </a:prstGeom>
        </p:spPr>
        <p:txBody>
          <a:bodyPr vert="horz" wrap="square" lIns="91440" tIns="45720" rIns="91440" bIns="45720" numCol="1" anchor="ctr" anchorCtr="0" compatLnSpc="1">
            <a:prstTxWarp prst="textNoShape">
              <a:avLst/>
            </a:prstTxWarp>
          </a:bodyPr>
          <a:lstStyle>
            <a:lvl1pPr>
              <a:defRPr sz="800">
                <a:solidFill>
                  <a:srgbClr val="2F2B20"/>
                </a:solidFill>
                <a:latin typeface="Verdana" panose="020B0604030504040204" pitchFamily="34" charset="0"/>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33244497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1981200"/>
            <a:ext cx="4038600" cy="1146175"/>
          </a:xfrm>
        </p:spPr>
        <p:txBody>
          <a:bodyPr/>
          <a:lstStyle/>
          <a:p>
            <a:r>
              <a:rPr lang="en-US" altLang="en-US" dirty="0">
                <a:solidFill>
                  <a:srgbClr val="4F4837"/>
                </a:solidFill>
                <a:latin typeface="Calibri" panose="020F0502020204030204" pitchFamily="34" charset="0"/>
              </a:rPr>
              <a:t>Chapter 11</a:t>
            </a:r>
            <a:endParaRPr lang="en-IN" dirty="0"/>
          </a:p>
        </p:txBody>
      </p:sp>
      <p:sp>
        <p:nvSpPr>
          <p:cNvPr id="3" name="Subtitle 2"/>
          <p:cNvSpPr>
            <a:spLocks noGrp="1"/>
          </p:cNvSpPr>
          <p:nvPr>
            <p:ph type="subTitle" idx="1"/>
          </p:nvPr>
        </p:nvSpPr>
        <p:spPr>
          <a:xfrm>
            <a:off x="4432559" y="3810000"/>
            <a:ext cx="4330441" cy="838200"/>
          </a:xfrm>
        </p:spPr>
        <p:txBody>
          <a:bodyPr>
            <a:noAutofit/>
          </a:bodyPr>
          <a:lstStyle/>
          <a:p>
            <a:pPr algn="ctr" fontAlgn="auto">
              <a:spcBef>
                <a:spcPct val="0"/>
              </a:spcBef>
              <a:spcAft>
                <a:spcPts val="0"/>
              </a:spcAft>
              <a:defRPr/>
            </a:pPr>
            <a:r>
              <a:rPr lang="en-US" sz="3600" dirty="0">
                <a:solidFill>
                  <a:schemeClr val="tx1"/>
                </a:solidFill>
              </a:rPr>
              <a:t>Capacity and Legality</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a:defRPr/>
            </a:pPr>
            <a:fld id="{6CD2318F-CD33-4B45-B77E-49404FB40838}" type="slidenum">
              <a:rPr lang="en-US" altLang="en-US" smtClean="0"/>
              <a:pPr>
                <a:defRPr/>
              </a:pPr>
              <a:t>1</a:t>
            </a:fld>
            <a:endParaRPr lang="en-US" altLang="en-US" dirty="0"/>
          </a:p>
        </p:txBody>
      </p:sp>
      <p:sp>
        <p:nvSpPr>
          <p:cNvPr id="6" name="Content Placeholder 5"/>
          <p:cNvSpPr>
            <a:spLocks noGrp="1"/>
          </p:cNvSpPr>
          <p:nvPr>
            <p:ph sz="quarter" idx="11"/>
          </p:nvPr>
        </p:nvSpPr>
        <p:spPr>
          <a:xfrm>
            <a:off x="188844" y="6414741"/>
            <a:ext cx="8001000" cy="396875"/>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40441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a:extLst>
              <a:ext uri="{FF2B5EF4-FFF2-40B4-BE49-F238E27FC236}">
                <a16:creationId xmlns:a16="http://schemas.microsoft.com/office/drawing/2014/main" xmlns="" id="{BAEFBE6E-D6D5-4476-B8B5-E9C528C127C7}"/>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Parental Liability for Minors’ Contracts, Necessaries, and Torts</a:t>
            </a:r>
          </a:p>
        </p:txBody>
      </p:sp>
      <p:sp>
        <p:nvSpPr>
          <p:cNvPr id="19459" name="Content Placeholder">
            <a:extLst>
              <a:ext uri="{FF2B5EF4-FFF2-40B4-BE49-F238E27FC236}">
                <a16:creationId xmlns:a16="http://schemas.microsoft.com/office/drawing/2014/main" xmlns="" id="{3C8BDBAD-89CA-4A8A-8949-76BCE04984B6}"/>
              </a:ext>
            </a:extLst>
          </p:cNvPr>
          <p:cNvSpPr>
            <a:spLocks noGrp="1" noChangeArrowheads="1"/>
          </p:cNvSpPr>
          <p:nvPr>
            <p:ph sz="half" idx="1"/>
          </p:nvPr>
        </p:nvSpPr>
        <p:spPr>
          <a:xfrm>
            <a:off x="457200" y="1536192"/>
            <a:ext cx="7620000" cy="1283208"/>
          </a:xfrm>
        </p:spPr>
        <p:txBody>
          <a:bodyPr rtlCol="0"/>
          <a:lstStyle/>
          <a:p>
            <a:pPr marL="0" indent="0" fontAlgn="auto">
              <a:lnSpc>
                <a:spcPct val="90000"/>
              </a:lnSpc>
              <a:spcAft>
                <a:spcPts val="0"/>
              </a:spcAft>
              <a:buClr>
                <a:schemeClr val="tx2"/>
              </a:buClr>
              <a:buNone/>
              <a:defRPr/>
            </a:pPr>
            <a:r>
              <a:rPr lang="en-US" sz="2600" dirty="0">
                <a:ea typeface="+mn-ea"/>
              </a:rPr>
              <a:t>General Rule: Parents not liable for contracts entered into by their minor children.</a:t>
            </a:r>
          </a:p>
          <a:p>
            <a:pPr marL="291600" lvl="1" indent="-291600" fontAlgn="auto">
              <a:lnSpc>
                <a:spcPct val="90000"/>
              </a:lnSpc>
              <a:spcBef>
                <a:spcPts val="1000"/>
              </a:spcBef>
              <a:spcAft>
                <a:spcPts val="0"/>
              </a:spcAft>
              <a:buClr>
                <a:schemeClr val="tx2"/>
              </a:buClr>
              <a:defRPr/>
            </a:pPr>
            <a:r>
              <a:rPr lang="en-US" sz="2600" dirty="0">
                <a:ea typeface="+mn-ea"/>
              </a:rPr>
              <a:t>Exception: Contracts for necessaries.</a:t>
            </a:r>
          </a:p>
        </p:txBody>
      </p:sp>
      <p:sp>
        <p:nvSpPr>
          <p:cNvPr id="2" name="Content Placeholder 1"/>
          <p:cNvSpPr>
            <a:spLocks noGrp="1"/>
          </p:cNvSpPr>
          <p:nvPr>
            <p:ph sz="half" idx="2"/>
          </p:nvPr>
        </p:nvSpPr>
        <p:spPr>
          <a:xfrm>
            <a:off x="457200" y="2971800"/>
            <a:ext cx="7620000" cy="2240280"/>
          </a:xfrm>
        </p:spPr>
        <p:txBody>
          <a:bodyPr/>
          <a:lstStyle/>
          <a:p>
            <a:pPr marL="0" indent="0" fontAlgn="auto">
              <a:lnSpc>
                <a:spcPct val="90000"/>
              </a:lnSpc>
              <a:spcAft>
                <a:spcPts val="0"/>
              </a:spcAft>
              <a:buClr>
                <a:schemeClr val="tx2"/>
              </a:buClr>
              <a:buNone/>
              <a:defRPr/>
            </a:pPr>
            <a:r>
              <a:rPr lang="en-US" sz="2600" dirty="0"/>
              <a:t>General Rule: Parents not liable for torts committed by their minor children.</a:t>
            </a:r>
          </a:p>
          <a:p>
            <a:pPr marL="291600" lvl="1" indent="-291600" fontAlgn="auto">
              <a:lnSpc>
                <a:spcPct val="90000"/>
              </a:lnSpc>
              <a:spcBef>
                <a:spcPts val="1000"/>
              </a:spcBef>
              <a:spcAft>
                <a:spcPts val="0"/>
              </a:spcAft>
              <a:buClr>
                <a:schemeClr val="tx2"/>
              </a:buClr>
              <a:defRPr/>
            </a:pPr>
            <a:r>
              <a:rPr lang="en-US" sz="2600" dirty="0"/>
              <a:t>Exception: Failure to properly supervise child, subjecting others to unreasonable risk of harm from the child.</a:t>
            </a:r>
          </a:p>
        </p:txBody>
      </p:sp>
      <p:sp>
        <p:nvSpPr>
          <p:cNvPr id="18435" name="Slide Number Placeholder 3">
            <a:extLst>
              <a:ext uri="{FF2B5EF4-FFF2-40B4-BE49-F238E27FC236}">
                <a16:creationId xmlns:a16="http://schemas.microsoft.com/office/drawing/2014/main" xmlns="" id="{75DF4436-E327-483A-909B-31EF78E9966A}"/>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42896D-3202-47B8-986F-A4AB2CB9A64D}"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a:extLst>
              <a:ext uri="{FF2B5EF4-FFF2-40B4-BE49-F238E27FC236}">
                <a16:creationId xmlns:a16="http://schemas.microsoft.com/office/drawing/2014/main" xmlns="" id="{2C85A731-D668-44DF-B765-7121D797E8C9}"/>
              </a:ext>
            </a:extLst>
          </p:cNvPr>
          <p:cNvSpPr>
            <a:spLocks noGrp="1" noChangeArrowheads="1"/>
          </p:cNvSpPr>
          <p:nvPr>
            <p:ph type="title"/>
          </p:nvPr>
        </p:nvSpPr>
        <p:spPr/>
        <p:txBody>
          <a:bodyPr/>
          <a:lstStyle/>
          <a:p>
            <a:pPr fontAlgn="auto">
              <a:spcAft>
                <a:spcPts val="0"/>
              </a:spcAft>
              <a:defRPr/>
            </a:pPr>
            <a:r>
              <a:rPr lang="en-US" sz="3400" dirty="0">
                <a:latin typeface="+mn-lt"/>
                <a:ea typeface="+mj-ea"/>
              </a:rPr>
              <a:t>Individuals Having No Capacity to Contract</a:t>
            </a:r>
          </a:p>
        </p:txBody>
      </p:sp>
      <p:sp>
        <p:nvSpPr>
          <p:cNvPr id="21507" name="Content Placeholder">
            <a:extLst>
              <a:ext uri="{FF2B5EF4-FFF2-40B4-BE49-F238E27FC236}">
                <a16:creationId xmlns:a16="http://schemas.microsoft.com/office/drawing/2014/main" xmlns="" id="{0793B7E7-ED09-4157-B016-B696425CD9A0}"/>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Those adjudicated insane.</a:t>
            </a:r>
          </a:p>
          <a:p>
            <a:pPr marL="291600" indent="-291600" fontAlgn="auto">
              <a:spcBef>
                <a:spcPts val="1000"/>
              </a:spcBef>
              <a:spcAft>
                <a:spcPts val="0"/>
              </a:spcAft>
              <a:buClr>
                <a:schemeClr val="tx2"/>
              </a:buClr>
              <a:defRPr/>
            </a:pPr>
            <a:r>
              <a:rPr lang="en-US" sz="2800" dirty="0">
                <a:ea typeface="+mn-ea"/>
              </a:rPr>
              <a:t>Those adjudicated habitually intoxicated.</a:t>
            </a:r>
          </a:p>
          <a:p>
            <a:pPr marL="291600" indent="-291600" fontAlgn="auto">
              <a:spcBef>
                <a:spcPts val="1000"/>
              </a:spcBef>
              <a:spcAft>
                <a:spcPts val="0"/>
              </a:spcAft>
              <a:buClr>
                <a:schemeClr val="tx2"/>
              </a:buClr>
              <a:defRPr/>
            </a:pPr>
            <a:r>
              <a:rPr lang="en-US" sz="2800" dirty="0">
                <a:ea typeface="+mn-ea"/>
              </a:rPr>
              <a:t>Those with appointed legal guardians.</a:t>
            </a:r>
          </a:p>
        </p:txBody>
      </p:sp>
      <p:sp>
        <p:nvSpPr>
          <p:cNvPr id="20483" name="Slide Number Placeholder 3">
            <a:extLst>
              <a:ext uri="{FF2B5EF4-FFF2-40B4-BE49-F238E27FC236}">
                <a16:creationId xmlns:a16="http://schemas.microsoft.com/office/drawing/2014/main" xmlns="" id="{F2AF97AF-40EE-4DC3-8944-49F9342CDEE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31ABC31-8054-43E1-8646-B388D3231369}" type="slidenum">
              <a:rPr lang="en-US" altLang="en-US" sz="1400">
                <a:latin typeface="+mn-lt"/>
              </a:rPr>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a:extLst>
              <a:ext uri="{FF2B5EF4-FFF2-40B4-BE49-F238E27FC236}">
                <a16:creationId xmlns:a16="http://schemas.microsoft.com/office/drawing/2014/main" xmlns="" id="{9F4CE589-D91A-4E05-88FD-E79ACC9897EC}"/>
              </a:ext>
            </a:extLst>
          </p:cNvPr>
          <p:cNvSpPr>
            <a:spLocks noGrp="1" noChangeArrowheads="1"/>
          </p:cNvSpPr>
          <p:nvPr>
            <p:ph type="title"/>
          </p:nvPr>
        </p:nvSpPr>
        <p:spPr/>
        <p:txBody>
          <a:bodyPr/>
          <a:lstStyle/>
          <a:p>
            <a:pPr fontAlgn="auto">
              <a:spcAft>
                <a:spcPts val="0"/>
              </a:spcAft>
              <a:defRPr/>
            </a:pPr>
            <a:r>
              <a:rPr lang="en-US" sz="4000" dirty="0">
                <a:latin typeface="+mn-lt"/>
                <a:ea typeface="+mj-ea"/>
              </a:rPr>
              <a:t>Illegal Contracts</a:t>
            </a:r>
          </a:p>
        </p:txBody>
      </p:sp>
      <p:sp>
        <p:nvSpPr>
          <p:cNvPr id="23555" name="Content Placeholder">
            <a:extLst>
              <a:ext uri="{FF2B5EF4-FFF2-40B4-BE49-F238E27FC236}">
                <a16:creationId xmlns:a16="http://schemas.microsoft.com/office/drawing/2014/main" xmlns="" id="{062CA5D9-4CE6-4D11-BD3E-953C8210F45D}"/>
              </a:ext>
            </a:extLst>
          </p:cNvPr>
          <p:cNvSpPr>
            <a:spLocks noGrp="1" noChangeArrowheads="1"/>
          </p:cNvSpPr>
          <p:nvPr>
            <p:ph sz="half" idx="1"/>
          </p:nvPr>
        </p:nvSpPr>
        <p:spPr>
          <a:xfrm>
            <a:off x="457199" y="1536192"/>
            <a:ext cx="8074025" cy="978408"/>
          </a:xfrm>
        </p:spPr>
        <p:txBody>
          <a:bodyPr/>
          <a:lstStyle/>
          <a:p>
            <a:pPr marL="0" indent="0">
              <a:lnSpc>
                <a:spcPct val="90000"/>
              </a:lnSpc>
              <a:buClr>
                <a:schemeClr val="tx2"/>
              </a:buClr>
              <a:buNone/>
            </a:pPr>
            <a:r>
              <a:rPr lang="en-US" altLang="en-US" sz="2800" dirty="0"/>
              <a:t>Contracts with no legal purpose and/or subject matter.</a:t>
            </a:r>
          </a:p>
          <a:p>
            <a:pPr marL="291600" lvl="1" indent="-291600" fontAlgn="auto">
              <a:lnSpc>
                <a:spcPct val="90000"/>
              </a:lnSpc>
              <a:spcBef>
                <a:spcPts val="1000"/>
              </a:spcBef>
              <a:spcAft>
                <a:spcPts val="0"/>
              </a:spcAft>
              <a:buClr>
                <a:schemeClr val="tx2"/>
              </a:buClr>
              <a:defRPr/>
            </a:pPr>
            <a:r>
              <a:rPr lang="en-US" altLang="en-US" sz="2800" dirty="0">
                <a:ea typeface="+mn-ea"/>
              </a:rPr>
              <a:t>Example: Agreement to commit crime/tort</a:t>
            </a:r>
            <a:r>
              <a:rPr lang="en-US" altLang="en-US" sz="2800" dirty="0" smtClean="0">
                <a:ea typeface="+mn-ea"/>
              </a:rPr>
              <a:t>.</a:t>
            </a:r>
            <a:endParaRPr lang="en-US" altLang="en-US" sz="2800" dirty="0">
              <a:ea typeface="+mn-ea"/>
            </a:endParaRPr>
          </a:p>
        </p:txBody>
      </p:sp>
      <p:sp>
        <p:nvSpPr>
          <p:cNvPr id="2" name="Content Placeholder 1"/>
          <p:cNvSpPr>
            <a:spLocks noGrp="1"/>
          </p:cNvSpPr>
          <p:nvPr>
            <p:ph sz="half" idx="2"/>
          </p:nvPr>
        </p:nvSpPr>
        <p:spPr>
          <a:xfrm>
            <a:off x="457199" y="2633154"/>
            <a:ext cx="8074025" cy="3493326"/>
          </a:xfrm>
        </p:spPr>
        <p:txBody>
          <a:bodyPr/>
          <a:lstStyle/>
          <a:p>
            <a:pPr marL="0" indent="0">
              <a:lnSpc>
                <a:spcPct val="90000"/>
              </a:lnSpc>
              <a:buClr>
                <a:schemeClr val="tx2"/>
              </a:buClr>
              <a:buNone/>
            </a:pPr>
            <a:r>
              <a:rPr lang="en-US" altLang="en-US" dirty="0"/>
              <a:t>Contracts violating statute(s) and/or “public policy.”</a:t>
            </a:r>
          </a:p>
          <a:p>
            <a:pPr marL="291600" lvl="1" indent="-291600" fontAlgn="auto">
              <a:lnSpc>
                <a:spcPct val="90000"/>
              </a:lnSpc>
              <a:spcBef>
                <a:spcPts val="1000"/>
              </a:spcBef>
              <a:spcAft>
                <a:spcPts val="0"/>
              </a:spcAft>
              <a:buClr>
                <a:schemeClr val="tx2"/>
              </a:buClr>
              <a:defRPr/>
            </a:pPr>
            <a:r>
              <a:rPr lang="en-US" altLang="en-US" sz="2800" dirty="0"/>
              <a:t>Example: Usurious loan agreement (loan contract exceeding state-imposed maximum interest rate).</a:t>
            </a:r>
          </a:p>
          <a:p>
            <a:pPr marL="291600" lvl="1" indent="-291600" fontAlgn="auto">
              <a:lnSpc>
                <a:spcPct val="90000"/>
              </a:lnSpc>
              <a:spcBef>
                <a:spcPts val="1000"/>
              </a:spcBef>
              <a:spcAft>
                <a:spcPts val="0"/>
              </a:spcAft>
              <a:buClr>
                <a:schemeClr val="tx2"/>
              </a:buClr>
              <a:defRPr/>
            </a:pPr>
            <a:r>
              <a:rPr lang="en-US" altLang="en-US" sz="2800" dirty="0"/>
              <a:t>Example: Unconscionable contract (Agreement so unfair that it is “void of conscience</a:t>
            </a:r>
            <a:r>
              <a:rPr lang="en-US" altLang="en-US" sz="2800" dirty="0" smtClean="0"/>
              <a:t>”).</a:t>
            </a:r>
            <a:endParaRPr lang="en-US" altLang="en-US" sz="2800" dirty="0"/>
          </a:p>
        </p:txBody>
      </p:sp>
      <p:sp>
        <p:nvSpPr>
          <p:cNvPr id="22531" name="Slide Number Placeholder 3">
            <a:extLst>
              <a:ext uri="{FF2B5EF4-FFF2-40B4-BE49-F238E27FC236}">
                <a16:creationId xmlns:a16="http://schemas.microsoft.com/office/drawing/2014/main" xmlns="" id="{61166D60-4919-4013-9530-815B73508F9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37DB56-12BC-4596-A0EC-D301A9A57FF9}"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a:extLst>
              <a:ext uri="{FF2B5EF4-FFF2-40B4-BE49-F238E27FC236}">
                <a16:creationId xmlns:a16="http://schemas.microsoft.com/office/drawing/2014/main" xmlns="" id="{3A700271-3D60-4480-AB03-3B91799A40E4}"/>
              </a:ext>
            </a:extLst>
          </p:cNvPr>
          <p:cNvSpPr>
            <a:spLocks noGrp="1" noChangeArrowheads="1"/>
          </p:cNvSpPr>
          <p:nvPr>
            <p:ph type="title"/>
          </p:nvPr>
        </p:nvSpPr>
        <p:spPr>
          <a:xfrm>
            <a:off x="457200" y="274638"/>
            <a:ext cx="7620000" cy="1032954"/>
          </a:xfrm>
        </p:spPr>
        <p:txBody>
          <a:bodyPr/>
          <a:lstStyle/>
          <a:p>
            <a:pPr fontAlgn="auto">
              <a:spcAft>
                <a:spcPts val="0"/>
              </a:spcAft>
              <a:defRPr/>
            </a:pPr>
            <a:r>
              <a:rPr lang="en-US" sz="3000" dirty="0">
                <a:latin typeface="+mn-lt"/>
                <a:ea typeface="+mj-ea"/>
              </a:rPr>
              <a:t>Procedural Versus Substantive Unconscionability</a:t>
            </a:r>
          </a:p>
        </p:txBody>
      </p:sp>
      <p:sp>
        <p:nvSpPr>
          <p:cNvPr id="25603" name="Content Placeholder">
            <a:extLst>
              <a:ext uri="{FF2B5EF4-FFF2-40B4-BE49-F238E27FC236}">
                <a16:creationId xmlns:a16="http://schemas.microsoft.com/office/drawing/2014/main" xmlns="" id="{8D15A60B-DF38-489E-8DF7-A1CEFFCA05E3}"/>
              </a:ext>
            </a:extLst>
          </p:cNvPr>
          <p:cNvSpPr>
            <a:spLocks noGrp="1" noChangeArrowheads="1"/>
          </p:cNvSpPr>
          <p:nvPr>
            <p:ph sz="half" idx="1"/>
          </p:nvPr>
        </p:nvSpPr>
        <p:spPr>
          <a:xfrm>
            <a:off x="457200" y="1536192"/>
            <a:ext cx="7620000" cy="2045208"/>
          </a:xfrm>
        </p:spPr>
        <p:txBody>
          <a:bodyPr/>
          <a:lstStyle/>
          <a:p>
            <a:pPr marL="0" indent="0">
              <a:lnSpc>
                <a:spcPct val="80000"/>
              </a:lnSpc>
              <a:buClr>
                <a:schemeClr val="tx2"/>
              </a:buClr>
              <a:buNone/>
            </a:pPr>
            <a:r>
              <a:rPr lang="en-US" altLang="en-US" sz="2600" dirty="0"/>
              <a:t>Procedural Unconscionability—Relates to conditions that would impair one party’s understanding of a contract/contract terms.</a:t>
            </a:r>
          </a:p>
          <a:p>
            <a:pPr marL="291600" lvl="1" indent="-291600" fontAlgn="auto">
              <a:lnSpc>
                <a:spcPct val="80000"/>
              </a:lnSpc>
              <a:spcBef>
                <a:spcPts val="1000"/>
              </a:spcBef>
              <a:spcAft>
                <a:spcPts val="0"/>
              </a:spcAft>
              <a:buClr>
                <a:schemeClr val="tx2"/>
              </a:buClr>
              <a:defRPr/>
            </a:pPr>
            <a:r>
              <a:rPr lang="en-US" altLang="en-US" sz="2600" dirty="0">
                <a:ea typeface="+mn-ea"/>
              </a:rPr>
              <a:t>Example: Adhesion contract (Contract created by a party and presented to other party on a “take-it-or-leave-it” basis).</a:t>
            </a:r>
          </a:p>
        </p:txBody>
      </p:sp>
      <p:sp>
        <p:nvSpPr>
          <p:cNvPr id="2" name="Content Placeholder 1"/>
          <p:cNvSpPr>
            <a:spLocks noGrp="1"/>
          </p:cNvSpPr>
          <p:nvPr>
            <p:ph sz="half" idx="2"/>
          </p:nvPr>
        </p:nvSpPr>
        <p:spPr>
          <a:xfrm>
            <a:off x="457200" y="3810000"/>
            <a:ext cx="7620000" cy="2240280"/>
          </a:xfrm>
        </p:spPr>
        <p:txBody>
          <a:bodyPr/>
          <a:lstStyle/>
          <a:p>
            <a:pPr marL="0" indent="0">
              <a:lnSpc>
                <a:spcPct val="80000"/>
              </a:lnSpc>
              <a:buClr>
                <a:schemeClr val="tx2"/>
              </a:buClr>
              <a:buNone/>
            </a:pPr>
            <a:r>
              <a:rPr lang="en-US" altLang="en-US" sz="2600" dirty="0"/>
              <a:t>Substantive Unconscionability—Involves overly harsh or lopsided substance in a contract.</a:t>
            </a:r>
          </a:p>
          <a:p>
            <a:pPr marL="291600" lvl="1" indent="-291600" fontAlgn="auto">
              <a:lnSpc>
                <a:spcPct val="80000"/>
              </a:lnSpc>
              <a:spcBef>
                <a:spcPts val="1000"/>
              </a:spcBef>
              <a:spcAft>
                <a:spcPts val="0"/>
              </a:spcAft>
              <a:buClr>
                <a:schemeClr val="tx2"/>
              </a:buClr>
              <a:defRPr/>
            </a:pPr>
            <a:r>
              <a:rPr lang="en-US" altLang="en-US" sz="2600" dirty="0"/>
              <a:t>Example: Contract in which one party has little to no legal recourse.</a:t>
            </a:r>
          </a:p>
        </p:txBody>
      </p:sp>
      <p:sp>
        <p:nvSpPr>
          <p:cNvPr id="24579" name="Slide Number Placeholder 3">
            <a:extLst>
              <a:ext uri="{FF2B5EF4-FFF2-40B4-BE49-F238E27FC236}">
                <a16:creationId xmlns:a16="http://schemas.microsoft.com/office/drawing/2014/main" xmlns="" id="{4D67380C-D5D3-4895-868D-FEB1E3F2291A}"/>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87C084D-0CF6-4361-8C8A-B05A6259945F}" type="slidenum">
              <a:rPr lang="en-US" altLang="en-US" sz="1400">
                <a:latin typeface="+mn-lt"/>
              </a:rPr>
              <a:pPr/>
              <a:t>13</a:t>
            </a:fld>
            <a:endParaRPr lang="en-US" altLang="en-US" sz="14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a:extLst>
              <a:ext uri="{FF2B5EF4-FFF2-40B4-BE49-F238E27FC236}">
                <a16:creationId xmlns:a16="http://schemas.microsoft.com/office/drawing/2014/main" xmlns="" id="{20E78962-BF6B-4C46-B050-186663CE10E3}"/>
              </a:ext>
            </a:extLst>
          </p:cNvPr>
          <p:cNvSpPr>
            <a:spLocks noGrp="1" noChangeArrowheads="1"/>
          </p:cNvSpPr>
          <p:nvPr>
            <p:ph type="title"/>
          </p:nvPr>
        </p:nvSpPr>
        <p:spPr/>
        <p:txBody>
          <a:bodyPr/>
          <a:lstStyle/>
          <a:p>
            <a:pPr fontAlgn="auto">
              <a:spcAft>
                <a:spcPts val="0"/>
              </a:spcAft>
              <a:defRPr/>
            </a:pPr>
            <a:r>
              <a:rPr lang="en-US" sz="4200" dirty="0">
                <a:latin typeface="+mn-lt"/>
                <a:ea typeface="+mj-ea"/>
              </a:rPr>
              <a:t>Effect of Illegal Agreement</a:t>
            </a:r>
          </a:p>
        </p:txBody>
      </p:sp>
      <p:sp>
        <p:nvSpPr>
          <p:cNvPr id="27651" name="Content Placeholder">
            <a:extLst>
              <a:ext uri="{FF2B5EF4-FFF2-40B4-BE49-F238E27FC236}">
                <a16:creationId xmlns:a16="http://schemas.microsoft.com/office/drawing/2014/main" xmlns="" id="{2EC2CBFD-AC7F-4F6F-934F-CCAFF623ADA5}"/>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General Rule: When an agreement is illegal, the contract is void.</a:t>
            </a:r>
          </a:p>
        </p:txBody>
      </p:sp>
      <p:sp>
        <p:nvSpPr>
          <p:cNvPr id="26627" name="Slide Number Placeholder 3">
            <a:extLst>
              <a:ext uri="{FF2B5EF4-FFF2-40B4-BE49-F238E27FC236}">
                <a16:creationId xmlns:a16="http://schemas.microsoft.com/office/drawing/2014/main" xmlns="" id="{526114A4-A2C7-40F3-A4D7-C5F0AAB8560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DE3ABD-B036-4D8E-85E6-1A110EF780CE}" type="slidenum">
              <a:rPr lang="en-US" altLang="en-US" sz="1400">
                <a:latin typeface="+mn-lt"/>
              </a:rPr>
              <a:pPr/>
              <a:t>14</a:t>
            </a:fld>
            <a:endParaRPr lang="en-US" altLang="en-US" sz="14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xmlns="" id="{BBE27AF5-E553-4AA8-8C00-5B5403D4A68B}"/>
              </a:ext>
            </a:extLst>
          </p:cNvPr>
          <p:cNvSpPr>
            <a:spLocks noGrp="1" noChangeArrowheads="1"/>
          </p:cNvSpPr>
          <p:nvPr>
            <p:ph type="title"/>
          </p:nvPr>
        </p:nvSpPr>
        <p:spPr/>
        <p:txBody>
          <a:bodyPr/>
          <a:lstStyle/>
          <a:p>
            <a:pPr fontAlgn="auto">
              <a:spcAft>
                <a:spcPts val="0"/>
              </a:spcAft>
              <a:defRPr/>
            </a:pPr>
            <a:r>
              <a:rPr lang="en-US" sz="4000" dirty="0">
                <a:latin typeface="+mn-lt"/>
                <a:ea typeface="+mj-ea"/>
              </a:rPr>
              <a:t>Questions for Discussion</a:t>
            </a:r>
          </a:p>
        </p:txBody>
      </p:sp>
      <p:sp>
        <p:nvSpPr>
          <p:cNvPr id="28674" name="Content Placeholder 2">
            <a:extLst>
              <a:ext uri="{FF2B5EF4-FFF2-40B4-BE49-F238E27FC236}">
                <a16:creationId xmlns:a16="http://schemas.microsoft.com/office/drawing/2014/main" xmlns="" id="{EB947F2A-9ED7-418A-89CE-1DD7C487F82E}"/>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ea typeface="+mn-ea"/>
              </a:rPr>
              <a:t>Have you or anyone you know had to sign a noncompete agreement in connection with your employment?</a:t>
            </a:r>
          </a:p>
          <a:p>
            <a:pPr marL="291600" indent="-291600" fontAlgn="auto">
              <a:spcBef>
                <a:spcPts val="1000"/>
              </a:spcBef>
              <a:spcAft>
                <a:spcPts val="0"/>
              </a:spcAft>
              <a:buClr>
                <a:schemeClr val="tx2"/>
              </a:buClr>
              <a:defRPr/>
            </a:pPr>
            <a:r>
              <a:rPr lang="en-US" altLang="en-US" sz="2800" dirty="0">
                <a:ea typeface="+mn-ea"/>
              </a:rPr>
              <a:t>Should noncompete agreements be allowed in all employment contracts?</a:t>
            </a:r>
          </a:p>
          <a:p>
            <a:pPr marL="291600" indent="-291600" fontAlgn="auto">
              <a:spcBef>
                <a:spcPts val="1000"/>
              </a:spcBef>
              <a:spcAft>
                <a:spcPts val="0"/>
              </a:spcAft>
              <a:buClr>
                <a:schemeClr val="tx2"/>
              </a:buClr>
              <a:defRPr/>
            </a:pPr>
            <a:r>
              <a:rPr lang="en-US" altLang="en-US" sz="2800" dirty="0">
                <a:ea typeface="+mn-ea"/>
              </a:rPr>
              <a:t>In what types of contracts should they be set aside as unconscionable or against public policy?</a:t>
            </a:r>
          </a:p>
        </p:txBody>
      </p:sp>
      <p:sp>
        <p:nvSpPr>
          <p:cNvPr id="28675" name="Slide Number Placeholder 3">
            <a:extLst>
              <a:ext uri="{FF2B5EF4-FFF2-40B4-BE49-F238E27FC236}">
                <a16:creationId xmlns:a16="http://schemas.microsoft.com/office/drawing/2014/main" xmlns="" id="{C58EF8AD-4846-4F8E-8398-5A71E4D28F15}"/>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4732540-392B-4FB9-8E22-F3A35D0AD76B}" type="slidenum">
              <a:rPr lang="en-US" altLang="en-US" sz="1400">
                <a:latin typeface="+mn-lt"/>
              </a:rPr>
              <a:pPr/>
              <a:t>15</a:t>
            </a:fld>
            <a:endParaRPr lang="en-US" altLang="en-US" sz="18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a:extLst>
              <a:ext uri="{FF2B5EF4-FFF2-40B4-BE49-F238E27FC236}">
                <a16:creationId xmlns:a16="http://schemas.microsoft.com/office/drawing/2014/main" xmlns="" id="{524D036D-8BC0-4D30-AEC1-7DA2B60D16B9}"/>
              </a:ext>
            </a:extLst>
          </p:cNvPr>
          <p:cNvSpPr>
            <a:spLocks noGrp="1" noChangeArrowheads="1"/>
          </p:cNvSpPr>
          <p:nvPr>
            <p:ph type="title"/>
          </p:nvPr>
        </p:nvSpPr>
        <p:spPr/>
        <p:txBody>
          <a:bodyPr/>
          <a:lstStyle/>
          <a:p>
            <a:pPr fontAlgn="auto">
              <a:spcAft>
                <a:spcPts val="0"/>
              </a:spcAft>
              <a:defRPr/>
            </a:pPr>
            <a:r>
              <a:rPr lang="en-US" dirty="0">
                <a:latin typeface="+mn-lt"/>
                <a:ea typeface="+mj-ea"/>
              </a:rPr>
              <a:t>Contractual Capacity </a:t>
            </a:r>
            <a:r>
              <a:rPr lang="en-US" sz="2400" dirty="0">
                <a:latin typeface="+mn-lt"/>
                <a:ea typeface="+mj-ea"/>
              </a:rPr>
              <a:t>1</a:t>
            </a:r>
          </a:p>
        </p:txBody>
      </p:sp>
      <p:sp>
        <p:nvSpPr>
          <p:cNvPr id="5123" name="Content Placeholder">
            <a:extLst>
              <a:ext uri="{FF2B5EF4-FFF2-40B4-BE49-F238E27FC236}">
                <a16:creationId xmlns:a16="http://schemas.microsoft.com/office/drawing/2014/main" xmlns="" id="{C5A32CFA-FA4F-4092-AD4D-E5ACE89AE229}"/>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Definition: Mental ability to understand rights and obligations established by contract, with the presumptive ability to understand how to comply with terms of agreement.</a:t>
            </a:r>
          </a:p>
        </p:txBody>
      </p:sp>
      <p:sp>
        <p:nvSpPr>
          <p:cNvPr id="4099" name="Slide Number Placeholder 3">
            <a:extLst>
              <a:ext uri="{FF2B5EF4-FFF2-40B4-BE49-F238E27FC236}">
                <a16:creationId xmlns:a16="http://schemas.microsoft.com/office/drawing/2014/main" xmlns="" id="{B438AAF2-2F54-4BF1-9B62-0DAD7A853EF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2A22EEF-4EE7-410F-9912-C2FB03566BA3}" type="slidenum">
              <a:rPr lang="en-US" altLang="en-US" sz="1400">
                <a:latin typeface="+mn-lt"/>
              </a:rPr>
              <a:pPr/>
              <a:t>2</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a:extLst>
              <a:ext uri="{FF2B5EF4-FFF2-40B4-BE49-F238E27FC236}">
                <a16:creationId xmlns:a16="http://schemas.microsoft.com/office/drawing/2014/main" xmlns="" id="{19414F9D-F25A-49D2-A644-CA1DE0451F3A}"/>
              </a:ext>
            </a:extLst>
          </p:cNvPr>
          <p:cNvSpPr>
            <a:spLocks noGrp="1" noChangeArrowheads="1"/>
          </p:cNvSpPr>
          <p:nvPr>
            <p:ph type="title"/>
          </p:nvPr>
        </p:nvSpPr>
        <p:spPr/>
        <p:txBody>
          <a:bodyPr/>
          <a:lstStyle/>
          <a:p>
            <a:pPr fontAlgn="auto">
              <a:spcAft>
                <a:spcPts val="0"/>
              </a:spcAft>
              <a:defRPr/>
            </a:pPr>
            <a:r>
              <a:rPr lang="en-US" dirty="0">
                <a:latin typeface="+mn-lt"/>
                <a:ea typeface="+mj-ea"/>
              </a:rPr>
              <a:t>Contractual Capacity </a:t>
            </a:r>
            <a:r>
              <a:rPr lang="en-US" sz="2400" dirty="0">
                <a:latin typeface="+mn-lt"/>
                <a:ea typeface="+mj-ea"/>
              </a:rPr>
              <a:t>2</a:t>
            </a:r>
          </a:p>
        </p:txBody>
      </p:sp>
      <p:sp>
        <p:nvSpPr>
          <p:cNvPr id="7171" name="Content Placeholder">
            <a:extLst>
              <a:ext uri="{FF2B5EF4-FFF2-40B4-BE49-F238E27FC236}">
                <a16:creationId xmlns:a16="http://schemas.microsoft.com/office/drawing/2014/main" xmlns="" id="{6B2E53B1-93DE-4AA5-915C-CB21AC50D2BB}"/>
              </a:ext>
            </a:extLst>
          </p:cNvPr>
          <p:cNvSpPr>
            <a:spLocks noGrp="1" noChangeArrowheads="1"/>
          </p:cNvSpPr>
          <p:nvPr>
            <p:ph idx="1"/>
          </p:nvPr>
        </p:nvSpPr>
        <p:spPr/>
        <p:txBody>
          <a:bodyPr rtlCol="0"/>
          <a:lstStyle/>
          <a:p>
            <a:pPr marL="291600" indent="-291600" fontAlgn="auto">
              <a:spcAft>
                <a:spcPts val="0"/>
              </a:spcAft>
              <a:buClr>
                <a:schemeClr val="tx2"/>
              </a:buClr>
              <a:defRPr/>
            </a:pPr>
            <a:r>
              <a:rPr lang="en-US" sz="2800" dirty="0">
                <a:ea typeface="+mn-ea"/>
              </a:rPr>
              <a:t>General Rule of Law: Natural persons over the age of majority (18 in most states) are presumed to have the full legal capacity to enter into binding legal contracts.</a:t>
            </a:r>
          </a:p>
        </p:txBody>
      </p:sp>
      <p:sp>
        <p:nvSpPr>
          <p:cNvPr id="6147" name="Slide Number Placeholder 3">
            <a:extLst>
              <a:ext uri="{FF2B5EF4-FFF2-40B4-BE49-F238E27FC236}">
                <a16:creationId xmlns:a16="http://schemas.microsoft.com/office/drawing/2014/main" xmlns="" id="{13E86DDF-C66D-43BD-9556-82EF2179370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AAD340D-87FD-4278-9B47-07F27A84A40F}" type="slidenum">
              <a:rPr lang="en-US" altLang="en-US" sz="1400">
                <a:latin typeface="+mn-lt"/>
              </a:rPr>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a:extLst>
              <a:ext uri="{FF2B5EF4-FFF2-40B4-BE49-F238E27FC236}">
                <a16:creationId xmlns:a16="http://schemas.microsoft.com/office/drawing/2014/main" xmlns="" id="{004E5D30-AE8A-48FC-A6FA-5021E778A3ED}"/>
              </a:ext>
            </a:extLst>
          </p:cNvPr>
          <p:cNvSpPr>
            <a:spLocks noGrp="1" noChangeArrowheads="1"/>
          </p:cNvSpPr>
          <p:nvPr>
            <p:ph type="title"/>
          </p:nvPr>
        </p:nvSpPr>
        <p:spPr/>
        <p:txBody>
          <a:bodyPr/>
          <a:lstStyle/>
          <a:p>
            <a:pPr fontAlgn="auto">
              <a:spcAft>
                <a:spcPts val="0"/>
              </a:spcAft>
              <a:defRPr/>
            </a:pPr>
            <a:r>
              <a:rPr lang="en-US" sz="3400" dirty="0">
                <a:latin typeface="+mn-lt"/>
                <a:ea typeface="+mj-ea"/>
              </a:rPr>
              <a:t>Individuals Who Have Only Limited Capacity to Contract</a:t>
            </a:r>
          </a:p>
        </p:txBody>
      </p:sp>
      <p:sp>
        <p:nvSpPr>
          <p:cNvPr id="9219" name="Content Placeholder">
            <a:extLst>
              <a:ext uri="{FF2B5EF4-FFF2-40B4-BE49-F238E27FC236}">
                <a16:creationId xmlns:a16="http://schemas.microsoft.com/office/drawing/2014/main" xmlns="" id="{03DC7414-3137-4EEF-9856-4869A851B6DB}"/>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Minors.</a:t>
            </a:r>
          </a:p>
          <a:p>
            <a:pPr marL="291600" indent="-291600" fontAlgn="auto">
              <a:spcBef>
                <a:spcPts val="1000"/>
              </a:spcBef>
              <a:spcAft>
                <a:spcPts val="0"/>
              </a:spcAft>
              <a:buClr>
                <a:schemeClr val="tx2"/>
              </a:buClr>
              <a:defRPr/>
            </a:pPr>
            <a:r>
              <a:rPr lang="en-US" sz="2800" dirty="0">
                <a:ea typeface="+mn-ea"/>
              </a:rPr>
              <a:t>Mentally Incapacitated Persons.</a:t>
            </a:r>
          </a:p>
          <a:p>
            <a:pPr marL="291600" indent="-291600" fontAlgn="auto">
              <a:spcBef>
                <a:spcPts val="1000"/>
              </a:spcBef>
              <a:spcAft>
                <a:spcPts val="0"/>
              </a:spcAft>
              <a:buClr>
                <a:schemeClr val="tx2"/>
              </a:buClr>
              <a:defRPr/>
            </a:pPr>
            <a:r>
              <a:rPr lang="en-US" sz="2800" dirty="0">
                <a:ea typeface="+mn-ea"/>
              </a:rPr>
              <a:t>Intoxicated Persons.</a:t>
            </a:r>
          </a:p>
        </p:txBody>
      </p:sp>
      <p:sp>
        <p:nvSpPr>
          <p:cNvPr id="8195" name="Slide Number Placeholder 3">
            <a:extLst>
              <a:ext uri="{FF2B5EF4-FFF2-40B4-BE49-F238E27FC236}">
                <a16:creationId xmlns:a16="http://schemas.microsoft.com/office/drawing/2014/main" xmlns="" id="{D7127EC8-070B-4409-A1B2-83640759890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0CE0CAE-C0B7-4A94-BA7D-AA13C31C6B79}"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DF731067-6564-4CF7-9255-B2A9D623190C}"/>
              </a:ext>
            </a:extLst>
          </p:cNvPr>
          <p:cNvSpPr>
            <a:spLocks noGrp="1" noChangeArrowheads="1"/>
          </p:cNvSpPr>
          <p:nvPr>
            <p:ph type="title"/>
          </p:nvPr>
        </p:nvSpPr>
        <p:spPr/>
        <p:txBody>
          <a:bodyPr/>
          <a:lstStyle/>
          <a:p>
            <a:pPr fontAlgn="auto">
              <a:spcAft>
                <a:spcPts val="0"/>
              </a:spcAft>
              <a:defRPr/>
            </a:pPr>
            <a:r>
              <a:rPr lang="en-US" sz="3600" dirty="0">
                <a:latin typeface="+mn-lt"/>
                <a:ea typeface="+mj-ea"/>
              </a:rPr>
              <a:t>Covenant Not to Compete/Restrictive Covenant</a:t>
            </a:r>
          </a:p>
        </p:txBody>
      </p:sp>
      <p:sp>
        <p:nvSpPr>
          <p:cNvPr id="10242" name="Content Placeholder 2">
            <a:extLst>
              <a:ext uri="{FF2B5EF4-FFF2-40B4-BE49-F238E27FC236}">
                <a16:creationId xmlns:a16="http://schemas.microsoft.com/office/drawing/2014/main" xmlns="" id="{2568FDBF-CFCE-4D8E-8171-DB9497747F2B}"/>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ea typeface="+mn-ea"/>
              </a:rPr>
              <a:t>An agreement not to compete against a party for a set period of time within a designated geographic area.</a:t>
            </a:r>
          </a:p>
          <a:p>
            <a:pPr marL="291600" indent="-291600" fontAlgn="auto">
              <a:spcBef>
                <a:spcPts val="1000"/>
              </a:spcBef>
              <a:spcAft>
                <a:spcPts val="0"/>
              </a:spcAft>
              <a:buClr>
                <a:schemeClr val="tx2"/>
              </a:buClr>
              <a:defRPr/>
            </a:pPr>
            <a:r>
              <a:rPr lang="en-US" altLang="en-US" sz="2800" dirty="0">
                <a:ea typeface="+mn-ea"/>
              </a:rPr>
              <a:t>May occur in the sale of an ongoing business.</a:t>
            </a:r>
          </a:p>
          <a:p>
            <a:pPr marL="291600" indent="-291600" fontAlgn="auto">
              <a:spcBef>
                <a:spcPts val="1000"/>
              </a:spcBef>
              <a:spcAft>
                <a:spcPts val="0"/>
              </a:spcAft>
              <a:buClr>
                <a:schemeClr val="tx2"/>
              </a:buClr>
              <a:defRPr/>
            </a:pPr>
            <a:r>
              <a:rPr lang="en-US" altLang="en-US" sz="2800" dirty="0">
                <a:ea typeface="+mn-ea"/>
              </a:rPr>
              <a:t>May occur in an employment agreement.</a:t>
            </a:r>
          </a:p>
        </p:txBody>
      </p:sp>
      <p:sp>
        <p:nvSpPr>
          <p:cNvPr id="10243" name="Slide Number Placeholder 3">
            <a:extLst>
              <a:ext uri="{FF2B5EF4-FFF2-40B4-BE49-F238E27FC236}">
                <a16:creationId xmlns:a16="http://schemas.microsoft.com/office/drawing/2014/main" xmlns="" id="{2244A3A8-AE64-4B88-91A9-A2EFB01643C0}"/>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E8A19EA-CDCA-4590-BC0D-2C246BA0DFAC}" type="slidenum">
              <a:rPr lang="en-US" altLang="en-US" sz="1400">
                <a:latin typeface="+mn-lt"/>
              </a:rPr>
              <a:pPr/>
              <a:t>5</a:t>
            </a:fld>
            <a:endParaRPr lang="en-US" altLang="en-US"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1656DDDB-3A08-404E-81AA-6BDF2986274D}"/>
              </a:ext>
            </a:extLst>
          </p:cNvPr>
          <p:cNvSpPr>
            <a:spLocks noGrp="1" noChangeArrowheads="1"/>
          </p:cNvSpPr>
          <p:nvPr>
            <p:ph type="title"/>
          </p:nvPr>
        </p:nvSpPr>
        <p:spPr/>
        <p:txBody>
          <a:bodyPr/>
          <a:lstStyle/>
          <a:p>
            <a:pPr fontAlgn="auto">
              <a:spcAft>
                <a:spcPts val="0"/>
              </a:spcAft>
              <a:defRPr/>
            </a:pPr>
            <a:r>
              <a:rPr lang="en-US" sz="3200" dirty="0">
                <a:latin typeface="+mn-lt"/>
                <a:ea typeface="+mj-ea"/>
              </a:rPr>
              <a:t>Adhesion Contract</a:t>
            </a:r>
          </a:p>
        </p:txBody>
      </p:sp>
      <p:sp>
        <p:nvSpPr>
          <p:cNvPr id="11266" name="Content Placeholder 2">
            <a:extLst>
              <a:ext uri="{FF2B5EF4-FFF2-40B4-BE49-F238E27FC236}">
                <a16:creationId xmlns:a16="http://schemas.microsoft.com/office/drawing/2014/main" xmlns="" id="{35B1F2B3-7F09-4BF8-B7F9-43C48D60678D}"/>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ea typeface="+mn-ea"/>
              </a:rPr>
              <a:t>A contract created by a party to an agreement that is presented to the other party on a take it or leave it basis. Such contracts are not per se illegal, but are sometimes rescinded on the grounds of unconscionability because one of the parties lacks thre free will to negotiate any of the terms.</a:t>
            </a:r>
          </a:p>
        </p:txBody>
      </p:sp>
      <p:sp>
        <p:nvSpPr>
          <p:cNvPr id="11267" name="Slide Number Placeholder 3">
            <a:extLst>
              <a:ext uri="{FF2B5EF4-FFF2-40B4-BE49-F238E27FC236}">
                <a16:creationId xmlns:a16="http://schemas.microsoft.com/office/drawing/2014/main" xmlns="" id="{BB6E74CE-AD87-4886-A9EF-AB543D58EFC1}"/>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50FFCDF-3BEB-4C73-A759-FFA73FCF02EA}" type="slidenum">
              <a:rPr lang="en-US" altLang="en-US" sz="1400">
                <a:latin typeface="+mn-lt"/>
              </a:rPr>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a:extLst>
              <a:ext uri="{FF2B5EF4-FFF2-40B4-BE49-F238E27FC236}">
                <a16:creationId xmlns:a16="http://schemas.microsoft.com/office/drawing/2014/main" xmlns="" id="{A79C1B83-85CB-4921-A7BC-1AA34248E56F}"/>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Rules Regarding Minor’s “Contractual Power of Avoidance”</a:t>
            </a:r>
          </a:p>
        </p:txBody>
      </p:sp>
      <p:sp>
        <p:nvSpPr>
          <p:cNvPr id="13315" name="Content Placeholder">
            <a:extLst>
              <a:ext uri="{FF2B5EF4-FFF2-40B4-BE49-F238E27FC236}">
                <a16:creationId xmlns:a16="http://schemas.microsoft.com/office/drawing/2014/main" xmlns="" id="{4AD8F757-8FA9-480F-90B5-63F00F2BEA2D}"/>
              </a:ext>
            </a:extLst>
          </p:cNvPr>
          <p:cNvSpPr>
            <a:spLocks noGrp="1" noChangeArrowheads="1"/>
          </p:cNvSpPr>
          <p:nvPr>
            <p:ph idx="1"/>
          </p:nvPr>
        </p:nvSpPr>
        <p:spPr>
          <a:xfrm>
            <a:off x="457200" y="1600200"/>
            <a:ext cx="7772400" cy="4800600"/>
          </a:xfrm>
        </p:spPr>
        <p:txBody>
          <a:bodyPr/>
          <a:lstStyle/>
          <a:p>
            <a:pPr marL="0" indent="0">
              <a:buNone/>
            </a:pPr>
            <a:r>
              <a:rPr lang="en-US" altLang="en-US" sz="2400" dirty="0"/>
              <a:t>Disaffirmance (“Power of Avoidance”): Minors’ right, until reasonable time after reaching age of majority, to disaffirm/avoid their contracts.</a:t>
            </a:r>
          </a:p>
          <a:p>
            <a:pPr marL="291600" lvl="1" indent="-291600" fontAlgn="auto">
              <a:spcBef>
                <a:spcPts val="1000"/>
              </a:spcBef>
              <a:spcAft>
                <a:spcPts val="0"/>
              </a:spcAft>
              <a:buClr>
                <a:schemeClr val="tx2"/>
              </a:buClr>
              <a:defRPr/>
            </a:pPr>
            <a:r>
              <a:rPr lang="en-US" altLang="en-US" sz="2400" dirty="0">
                <a:ea typeface="+mn-ea"/>
              </a:rPr>
              <a:t>To exercise right, minor need only demonstrate, through words and/or actions, intent to rescind contract.</a:t>
            </a:r>
          </a:p>
          <a:p>
            <a:pPr marL="291600" lvl="1" indent="-291600" fontAlgn="auto">
              <a:spcBef>
                <a:spcPts val="1000"/>
              </a:spcBef>
              <a:spcAft>
                <a:spcPts val="0"/>
              </a:spcAft>
              <a:buClr>
                <a:schemeClr val="tx2"/>
              </a:buClr>
              <a:defRPr/>
            </a:pPr>
            <a:r>
              <a:rPr lang="en-US" altLang="en-US" sz="2400" dirty="0">
                <a:ea typeface="+mn-ea"/>
              </a:rPr>
              <a:t>Minor must return any consideration received (if still in minor’s possession/control), regardless of condition.</a:t>
            </a:r>
          </a:p>
          <a:p>
            <a:pPr marL="291600" lvl="1" indent="-291600" fontAlgn="auto">
              <a:spcBef>
                <a:spcPts val="1000"/>
              </a:spcBef>
              <a:spcAft>
                <a:spcPts val="0"/>
              </a:spcAft>
              <a:buClr>
                <a:schemeClr val="tx2"/>
              </a:buClr>
              <a:defRPr/>
            </a:pPr>
            <a:r>
              <a:rPr lang="en-US" altLang="en-US" sz="2400" dirty="0">
                <a:ea typeface="+mn-ea"/>
              </a:rPr>
              <a:t>Even if consideration damaged/destroyed, other party has no recourse against minor.</a:t>
            </a:r>
          </a:p>
          <a:p>
            <a:pPr marL="291600" lvl="1" indent="-291600" fontAlgn="auto">
              <a:spcBef>
                <a:spcPts val="1000"/>
              </a:spcBef>
              <a:spcAft>
                <a:spcPts val="0"/>
              </a:spcAft>
              <a:buClr>
                <a:schemeClr val="tx2"/>
              </a:buClr>
              <a:defRPr/>
            </a:pPr>
            <a:r>
              <a:rPr lang="en-US" altLang="en-US" sz="2400" dirty="0">
                <a:ea typeface="+mn-ea"/>
              </a:rPr>
              <a:t>Rules designed to discourage competent parties from entering into contracts with minors.</a:t>
            </a:r>
          </a:p>
        </p:txBody>
      </p:sp>
      <p:sp>
        <p:nvSpPr>
          <p:cNvPr id="12291" name="Slide Number Placeholder 3">
            <a:extLst>
              <a:ext uri="{FF2B5EF4-FFF2-40B4-BE49-F238E27FC236}">
                <a16:creationId xmlns:a16="http://schemas.microsoft.com/office/drawing/2014/main" xmlns="" id="{5081E457-9D0F-4626-B0B0-B8CD9B44771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12A3CC7-ABA2-4B12-92D1-406E5082CE8F}"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a:extLst>
              <a:ext uri="{FF2B5EF4-FFF2-40B4-BE49-F238E27FC236}">
                <a16:creationId xmlns:a16="http://schemas.microsoft.com/office/drawing/2014/main" xmlns="" id="{6BE2CE3A-ADF5-4211-9328-38B9839DCC8F}"/>
              </a:ext>
            </a:extLst>
          </p:cNvPr>
          <p:cNvSpPr>
            <a:spLocks noGrp="1" noChangeArrowheads="1"/>
          </p:cNvSpPr>
          <p:nvPr>
            <p:ph type="title"/>
          </p:nvPr>
        </p:nvSpPr>
        <p:spPr/>
        <p:txBody>
          <a:bodyPr wrap="square" numCol="1" anchorCtr="0" compatLnSpc="1">
            <a:prstTxWarp prst="textNoShape">
              <a:avLst/>
            </a:prstTxWarp>
          </a:bodyPr>
          <a:lstStyle/>
          <a:p>
            <a:r>
              <a:rPr lang="en-US" altLang="en-US" sz="3400" dirty="0">
                <a:latin typeface="+mn-lt"/>
              </a:rPr>
              <a:t>Exceptions to Minor’s Right to Disaffirm Contract </a:t>
            </a:r>
            <a:r>
              <a:rPr lang="en-US" altLang="en-US" sz="2400" dirty="0">
                <a:latin typeface="+mn-lt"/>
              </a:rPr>
              <a:t>1</a:t>
            </a:r>
          </a:p>
        </p:txBody>
      </p:sp>
      <p:sp>
        <p:nvSpPr>
          <p:cNvPr id="15363" name="Content Placeholder">
            <a:extLst>
              <a:ext uri="{FF2B5EF4-FFF2-40B4-BE49-F238E27FC236}">
                <a16:creationId xmlns:a16="http://schemas.microsoft.com/office/drawing/2014/main" xmlns="" id="{7C810B32-AEC7-4F70-AFA3-EE37B94D786B}"/>
              </a:ext>
            </a:extLst>
          </p:cNvPr>
          <p:cNvSpPr>
            <a:spLocks noGrp="1" noChangeArrowheads="1"/>
          </p:cNvSpPr>
          <p:nvPr>
            <p:ph idx="1"/>
          </p:nvPr>
        </p:nvSpPr>
        <p:spPr/>
        <p:txBody>
          <a:bodyPr rtlCol="0"/>
          <a:lstStyle/>
          <a:p>
            <a:pPr marL="0" indent="0" fontAlgn="auto">
              <a:lnSpc>
                <a:spcPct val="90000"/>
              </a:lnSpc>
              <a:spcAft>
                <a:spcPts val="0"/>
              </a:spcAft>
              <a:buClr>
                <a:schemeClr val="tx2"/>
              </a:buClr>
              <a:buNone/>
              <a:defRPr/>
            </a:pPr>
            <a:r>
              <a:rPr lang="en-US" sz="2800" dirty="0">
                <a:ea typeface="+mn-ea"/>
              </a:rPr>
              <a:t>Contract for Necessaries (Definition): Contracts that supply minor with basic necessities of life.</a:t>
            </a:r>
          </a:p>
          <a:p>
            <a:pPr marL="291600" lvl="1" indent="-291600" fontAlgn="auto">
              <a:lnSpc>
                <a:spcPct val="90000"/>
              </a:lnSpc>
              <a:spcBef>
                <a:spcPts val="1000"/>
              </a:spcBef>
              <a:spcAft>
                <a:spcPts val="0"/>
              </a:spcAft>
              <a:buClr>
                <a:schemeClr val="tx2"/>
              </a:buClr>
              <a:defRPr/>
            </a:pPr>
            <a:r>
              <a:rPr lang="en-US" sz="2800" dirty="0">
                <a:ea typeface="+mn-ea"/>
              </a:rPr>
              <a:t>Examples: food, clothing, shelter, basic medical services.</a:t>
            </a:r>
          </a:p>
        </p:txBody>
      </p:sp>
      <p:sp>
        <p:nvSpPr>
          <p:cNvPr id="14339" name="Slide Number Placeholder 3">
            <a:extLst>
              <a:ext uri="{FF2B5EF4-FFF2-40B4-BE49-F238E27FC236}">
                <a16:creationId xmlns:a16="http://schemas.microsoft.com/office/drawing/2014/main" xmlns="" id="{D3F4EA61-3156-4E83-A834-6B3E4C78CBF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FBE12FD-723B-4BF9-A304-FC277C246346}"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a:extLst>
              <a:ext uri="{FF2B5EF4-FFF2-40B4-BE49-F238E27FC236}">
                <a16:creationId xmlns:a16="http://schemas.microsoft.com/office/drawing/2014/main" xmlns="" id="{A2D97B86-4DEA-40C7-B2BF-4463DC8A23D0}"/>
              </a:ext>
            </a:extLst>
          </p:cNvPr>
          <p:cNvSpPr>
            <a:spLocks noGrp="1" noChangeArrowheads="1"/>
          </p:cNvSpPr>
          <p:nvPr>
            <p:ph type="title"/>
          </p:nvPr>
        </p:nvSpPr>
        <p:spPr>
          <a:xfrm>
            <a:off x="457199" y="274638"/>
            <a:ext cx="6781801" cy="1143000"/>
          </a:xfrm>
        </p:spPr>
        <p:txBody>
          <a:bodyPr wrap="square" numCol="1" anchorCtr="0" compatLnSpc="1">
            <a:prstTxWarp prst="textNoShape">
              <a:avLst/>
            </a:prstTxWarp>
          </a:bodyPr>
          <a:lstStyle/>
          <a:p>
            <a:r>
              <a:rPr lang="en-US" altLang="en-US" sz="3400" dirty="0">
                <a:latin typeface="+mn-lt"/>
              </a:rPr>
              <a:t>Exceptions to Minor’s Right to Disaffirm Contract</a:t>
            </a:r>
            <a:r>
              <a:rPr lang="en-US" altLang="en-US" sz="3600" dirty="0">
                <a:latin typeface="+mn-lt"/>
              </a:rPr>
              <a:t> </a:t>
            </a:r>
            <a:r>
              <a:rPr lang="en-US" altLang="en-US" sz="2400" dirty="0" smtClean="0">
                <a:latin typeface="+mn-lt"/>
              </a:rPr>
              <a:t>2</a:t>
            </a:r>
            <a:endParaRPr lang="en-US" altLang="en-US" sz="2400" dirty="0">
              <a:latin typeface="+mn-lt"/>
            </a:endParaRPr>
          </a:p>
        </p:txBody>
      </p:sp>
      <p:sp>
        <p:nvSpPr>
          <p:cNvPr id="17411" name="Content Placeholder">
            <a:extLst>
              <a:ext uri="{FF2B5EF4-FFF2-40B4-BE49-F238E27FC236}">
                <a16:creationId xmlns:a16="http://schemas.microsoft.com/office/drawing/2014/main" xmlns="" id="{3338FD10-7A50-48DF-8DE2-6DB38941CFEA}"/>
              </a:ext>
            </a:extLst>
          </p:cNvPr>
          <p:cNvSpPr>
            <a:spLocks noGrp="1" noChangeArrowheads="1"/>
          </p:cNvSpPr>
          <p:nvPr>
            <p:ph idx="1"/>
          </p:nvPr>
        </p:nvSpPr>
        <p:spPr/>
        <p:txBody>
          <a:bodyPr rtlCol="0"/>
          <a:lstStyle/>
          <a:p>
            <a:pPr marL="0" indent="0" fontAlgn="auto">
              <a:lnSpc>
                <a:spcPct val="90000"/>
              </a:lnSpc>
              <a:spcAft>
                <a:spcPts val="0"/>
              </a:spcAft>
              <a:buClr>
                <a:schemeClr val="tx2"/>
              </a:buClr>
              <a:buNone/>
              <a:defRPr/>
            </a:pPr>
            <a:r>
              <a:rPr lang="en-US" sz="2600" dirty="0">
                <a:ea typeface="+mn-ea"/>
              </a:rPr>
              <a:t>Ratification (Definition): Acceptance of terms of contract (entered into as a minor) after reaching age of majority.</a:t>
            </a:r>
          </a:p>
          <a:p>
            <a:pPr marL="291600" lvl="1" indent="-291600" fontAlgn="auto">
              <a:lnSpc>
                <a:spcPct val="90000"/>
              </a:lnSpc>
              <a:spcBef>
                <a:spcPts val="1000"/>
              </a:spcBef>
              <a:spcAft>
                <a:spcPts val="0"/>
              </a:spcAft>
              <a:buClr>
                <a:schemeClr val="tx2"/>
              </a:buClr>
              <a:defRPr/>
            </a:pPr>
            <a:r>
              <a:rPr lang="en-US" sz="2600" dirty="0">
                <a:ea typeface="+mn-ea"/>
              </a:rPr>
              <a:t>Express Ratification: Occurs when, after reaching age of majority, individual states (either orally or in writing) that he/she intends to be bound by contract entered into while a minor.</a:t>
            </a:r>
          </a:p>
          <a:p>
            <a:pPr marL="291600" lvl="1" indent="-291600" fontAlgn="auto">
              <a:lnSpc>
                <a:spcPct val="90000"/>
              </a:lnSpc>
              <a:spcBef>
                <a:spcPts val="1000"/>
              </a:spcBef>
              <a:spcAft>
                <a:spcPts val="0"/>
              </a:spcAft>
              <a:buClr>
                <a:schemeClr val="tx2"/>
              </a:buClr>
              <a:defRPr/>
            </a:pPr>
            <a:r>
              <a:rPr lang="en-US" sz="2600" dirty="0">
                <a:ea typeface="+mn-ea"/>
              </a:rPr>
              <a:t>Implied Ratification: Occurs when former minor takes action after reaching age of majority consistent with intent to ratify contract.</a:t>
            </a:r>
          </a:p>
        </p:txBody>
      </p:sp>
      <p:sp>
        <p:nvSpPr>
          <p:cNvPr id="16387" name="Slide Number Placeholder 3">
            <a:extLst>
              <a:ext uri="{FF2B5EF4-FFF2-40B4-BE49-F238E27FC236}">
                <a16:creationId xmlns:a16="http://schemas.microsoft.com/office/drawing/2014/main" xmlns="" id="{03EEB8C7-307E-428D-A32D-0D625BB0E15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F9219B1-2A16-4858-AF18-3127662AB1AD}"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d75b1e944e450c1ca47427a2ddedd8303584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534</TotalTime>
  <Words>1415</Words>
  <Application>Microsoft Office PowerPoint</Application>
  <PresentationFormat>On-screen Show (4:3)</PresentationFormat>
  <Paragraphs>95</Paragraphs>
  <Slides>15</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ＭＳ Ｐゴシック</vt:lpstr>
      <vt:lpstr>ＭＳ Ｐゴシック</vt:lpstr>
      <vt:lpstr>Arial</vt:lpstr>
      <vt:lpstr>Calibri</vt:lpstr>
      <vt:lpstr>Cambria</vt:lpstr>
      <vt:lpstr>Verdana</vt:lpstr>
      <vt:lpstr>KubaSS</vt:lpstr>
      <vt:lpstr>1_KubaSS</vt:lpstr>
      <vt:lpstr>Chapter 11</vt:lpstr>
      <vt:lpstr>Contractual Capacity 1</vt:lpstr>
      <vt:lpstr>Contractual Capacity 2</vt:lpstr>
      <vt:lpstr>Individuals Who Have Only Limited Capacity to Contract</vt:lpstr>
      <vt:lpstr>Covenant Not to Compete/Restrictive Covenant</vt:lpstr>
      <vt:lpstr>Adhesion Contract</vt:lpstr>
      <vt:lpstr>Rules Regarding Minor’s “Contractual Power of Avoidance”</vt:lpstr>
      <vt:lpstr>Exceptions to Minor’s Right to Disaffirm Contract 1</vt:lpstr>
      <vt:lpstr>Exceptions to Minor’s Right to Disaffirm Contract 2</vt:lpstr>
      <vt:lpstr>Parental Liability for Minors’ Contracts, Necessaries, and Torts</vt:lpstr>
      <vt:lpstr>Individuals Having No Capacity to Contract</vt:lpstr>
      <vt:lpstr>Illegal Contracts</vt:lpstr>
      <vt:lpstr>Procedural Versus Substantive Unconscionability</vt:lpstr>
      <vt:lpstr>Effect of Illegal Agreement</vt:lpstr>
      <vt:lpstr>Questions for Discussion</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45</cp:revision>
  <dcterms:created xsi:type="dcterms:W3CDTF">2011-05-16T15:56:06Z</dcterms:created>
  <dcterms:modified xsi:type="dcterms:W3CDTF">2018-09-16T19:50:48Z</dcterms:modified>
</cp:coreProperties>
</file>