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71" r:id="rId2"/>
  </p:sldMasterIdLst>
  <p:notesMasterIdLst>
    <p:notesMasterId r:id="rId16"/>
  </p:notesMasterIdLst>
  <p:sldIdLst>
    <p:sldId id="295" r:id="rId3"/>
    <p:sldId id="284" r:id="rId4"/>
    <p:sldId id="267" r:id="rId5"/>
    <p:sldId id="268" r:id="rId6"/>
    <p:sldId id="279" r:id="rId7"/>
    <p:sldId id="280" r:id="rId8"/>
    <p:sldId id="269" r:id="rId9"/>
    <p:sldId id="270" r:id="rId10"/>
    <p:sldId id="271" r:id="rId11"/>
    <p:sldId id="272" r:id="rId12"/>
    <p:sldId id="273" r:id="rId13"/>
    <p:sldId id="275" r:id="rId14"/>
    <p:sldId id="289" r:id="rId15"/>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478" autoAdjust="0"/>
    <p:restoredTop sz="86327"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25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927648-5FBF-4EF1-9F80-C1425D0EA1E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22AE7215-F2E3-4B29-AAD6-4882B64799D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ＭＳ Ｐゴシック" charset="0"/>
                <a:cs typeface="ＭＳ Ｐゴシック" charset="0"/>
              </a:defRPr>
            </a:lvl1pPr>
          </a:lstStyle>
          <a:p>
            <a:pPr>
              <a:defRPr/>
            </a:pPr>
            <a:fld id="{EFB5C5F8-E401-43DB-B7EC-563A3B9C80AA}"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45423669-2133-4B1B-A1B2-956FC7D9F87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557AA699-842D-4B33-8147-1B5F5C158C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8CF4E26-66E8-4B0F-A118-D4637E962B1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xmlns="" id="{D49F4E71-4037-49DB-8FF6-37AD33BA6FC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0"/>
                <a:cs typeface="ＭＳ Ｐゴシック" charset="0"/>
              </a:defRPr>
            </a:lvl1pPr>
          </a:lstStyle>
          <a:p>
            <a:pPr>
              <a:defRPr/>
            </a:pPr>
            <a:fld id="{BADA9BFF-8C20-4ED7-9984-4A922C7AF2D0}" type="slidenum">
              <a:rPr lang="en-US" altLang="en-US"/>
              <a:pPr>
                <a:defRPr/>
              </a:pPr>
              <a:t>‹#›</a:t>
            </a:fld>
            <a:endParaRPr lang="en-US" altLang="en-US"/>
          </a:p>
        </p:txBody>
      </p:sp>
    </p:spTree>
    <p:extLst>
      <p:ext uri="{BB962C8B-B14F-4D97-AF65-F5344CB8AC3E}">
        <p14:creationId xmlns:p14="http://schemas.microsoft.com/office/powerpoint/2010/main" val="2022630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Chapter 2: Business Ethics and Social Responsibility</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347818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0E2AE260-EDFC-4EE9-8A9F-73FD336A2D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xmlns="" id="{4EF09E10-9847-480D-B6B8-4C2EAB5644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several appropriate ways to interpret and apply “The Golden Rule.”  These include “Do to others as you want them to gratify you,” “Be considerate of others’ feelings as you want them to be considerate of yours,” “Treat others as persons of rational dignity like you,” “Extend brotherly or sisterly love to others, as you would want them to do to you,” “Treat others according to moral insight, as you would have others treat you,” and “Do to others as God wants you to do to them.”</a:t>
            </a:r>
          </a:p>
        </p:txBody>
      </p:sp>
      <p:sp>
        <p:nvSpPr>
          <p:cNvPr id="25604" name="Slide Number Placeholder 3">
            <a:extLst>
              <a:ext uri="{FF2B5EF4-FFF2-40B4-BE49-F238E27FC236}">
                <a16:creationId xmlns:a16="http://schemas.microsoft.com/office/drawing/2014/main" xmlns="" id="{D8B64D00-5D49-4E10-85E7-C2D8382B0E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A626DD-6268-47DC-9493-50EAB827007E}" type="slidenum">
              <a:rPr lang="en-US" altLang="en-US" smtClean="0">
                <a:latin typeface="Arial" panose="020B0604020202020204" pitchFamily="34" charset="0"/>
                <a:ea typeface="ＭＳ Ｐゴシック" panose="020B0600070205080204" pitchFamily="34" charset="-128"/>
              </a:rPr>
              <a:pPr>
                <a:spcBef>
                  <a:spcPct val="0"/>
                </a:spcBef>
              </a:pPr>
              <a:t>12</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69510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Chapter 2 Ethical Dilemma: What is the best source for ethical business practices:  The individual employee, or the business organization itself? To what extent should individual employees be allowed to lend input in the creation of a code of ethics for a business organization? In the event that an individual employee’s ethical standards differ from his/her employer’s code of ethics, what can/should be done to resolve those differences?</a:t>
            </a:r>
          </a:p>
          <a:p>
            <a:pPr eaLnBrk="1" hangingPunct="1"/>
            <a:endParaRPr lang="en-US" altLang="en-US"/>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2</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404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05DAFAC0-354D-4D52-A540-0E886D4BEE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xmlns="" id="{77F4F2D6-BA53-407F-A076-D8AC3CB289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addressing the topics of business ethics and social responsibility, several key topics are important to comprehend.  First, “ethics” is the study and practice of decisions about what is good or right.  Second, “business ethics” is the application of ethics to the problems and opportunities experienced by businesspeople.  Third, an “ethical dilemma” is a problem regarding what a firm should do in situations where no clear, just decision is available.  Finally, the “social responsibility” of business represents expectations that the community imposes on firms doing business within its borders.</a:t>
            </a:r>
          </a:p>
        </p:txBody>
      </p:sp>
      <p:sp>
        <p:nvSpPr>
          <p:cNvPr id="9220" name="Slide Number Placeholder 3">
            <a:extLst>
              <a:ext uri="{FF2B5EF4-FFF2-40B4-BE49-F238E27FC236}">
                <a16:creationId xmlns:a16="http://schemas.microsoft.com/office/drawing/2014/main" xmlns="" id="{E685FA34-5706-4BC3-95F1-A100400C56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00B32E-3A6E-4D8E-B5C4-C8D9BA9C6F2E}" type="slidenum">
              <a:rPr lang="en-US" altLang="en-US" smtClean="0">
                <a:latin typeface="Arial" panose="020B0604020202020204" pitchFamily="34" charset="0"/>
                <a:ea typeface="ＭＳ Ｐゴシック" panose="020B0600070205080204" pitchFamily="34" charset="-128"/>
              </a:rPr>
              <a:pPr>
                <a:spcBef>
                  <a:spcPct val="0"/>
                </a:spcBef>
              </a:pPr>
              <a:t>3</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0192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xmlns="" id="{D629BAF8-78D8-4829-8DEC-6A1F7D2817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xmlns="" id="{E46538D1-C101-47CA-99C4-A16891E87B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“WH” process of ethical decision-making first involves a determination of “who” is affected by the decision-making process.  These individuals are known as “stakeholders,” and include consumers, owners or investors, management, employees, the community-at-large, and future generations.</a:t>
            </a:r>
          </a:p>
        </p:txBody>
      </p:sp>
      <p:sp>
        <p:nvSpPr>
          <p:cNvPr id="11268" name="Slide Number Placeholder 3">
            <a:extLst>
              <a:ext uri="{FF2B5EF4-FFF2-40B4-BE49-F238E27FC236}">
                <a16:creationId xmlns:a16="http://schemas.microsoft.com/office/drawing/2014/main" xmlns="" id="{877CCB1A-8747-427E-9B30-AF785D079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5A6806-BE9B-401C-82C4-2A50C4ED6766}" type="slidenum">
              <a:rPr lang="en-US" altLang="en-US" smtClean="0">
                <a:latin typeface="Arial" panose="020B0604020202020204" pitchFamily="34" charset="0"/>
                <a:ea typeface="ＭＳ Ｐゴシック" panose="020B0600070205080204" pitchFamily="34" charset="-128"/>
              </a:rPr>
              <a:pPr>
                <a:spcBef>
                  <a:spcPct val="0"/>
                </a:spcBef>
              </a:pPr>
              <a:t>4</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0265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992CF4DA-2864-4E8F-87D3-CE22796CD7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xmlns="" id="{FBB48742-4CE6-4FC9-A950-984F1AD7EA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“WH” process of ethical decision-making involves a determination of the “values” involved in the decision-making process.  These values include freedom, security, justice, and efficiency.</a:t>
            </a:r>
          </a:p>
        </p:txBody>
      </p:sp>
      <p:sp>
        <p:nvSpPr>
          <p:cNvPr id="15364" name="Slide Number Placeholder 3">
            <a:extLst>
              <a:ext uri="{FF2B5EF4-FFF2-40B4-BE49-F238E27FC236}">
                <a16:creationId xmlns:a16="http://schemas.microsoft.com/office/drawing/2014/main" xmlns="" id="{32A32346-34F2-4903-B2D2-A3305FCF55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48987C-913D-431D-BEDB-97DAF01B54CC}" type="slidenum">
              <a:rPr lang="en-US" altLang="en-US" smtClean="0">
                <a:latin typeface="Arial" panose="020B0604020202020204" pitchFamily="34" charset="0"/>
                <a:ea typeface="ＭＳ Ｐゴシック" panose="020B0600070205080204" pitchFamily="34" charset="-128"/>
              </a:rPr>
              <a:pPr>
                <a:spcBef>
                  <a:spcPct val="0"/>
                </a:spcBef>
              </a:pPr>
              <a:t>7</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2603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xmlns="" id="{C9AF8AFD-14A9-4279-A7F1-753AE490A8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xmlns="" id="{2507DFC7-652E-43EC-B28C-FA8571470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primary values of freedom include the right to act without restriction from rules imposed by others, the right to possess the capacity or resources to act as one wishes, and the right to escape the “cares and demands of this world” entirely.</a:t>
            </a:r>
          </a:p>
        </p:txBody>
      </p:sp>
      <p:sp>
        <p:nvSpPr>
          <p:cNvPr id="17412" name="Slide Number Placeholder 3">
            <a:extLst>
              <a:ext uri="{FF2B5EF4-FFF2-40B4-BE49-F238E27FC236}">
                <a16:creationId xmlns:a16="http://schemas.microsoft.com/office/drawing/2014/main" xmlns="" id="{9CB6E892-EB1F-4C93-895E-26B6C9CF8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22172E-BB61-42E4-85A6-C63E27B18A15}" type="slidenum">
              <a:rPr lang="en-US" altLang="en-US" smtClean="0">
                <a:latin typeface="Arial" panose="020B0604020202020204" pitchFamily="34" charset="0"/>
                <a:ea typeface="ＭＳ Ｐゴシック" panose="020B0600070205080204" pitchFamily="34" charset="-128"/>
              </a:rPr>
              <a:pPr>
                <a:spcBef>
                  <a:spcPct val="0"/>
                </a:spcBef>
              </a:pPr>
              <a:t>8</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1365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65DB5EBB-53DA-4050-9CE8-106CBDA5C8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xmlns="" id="{9F9FFAEA-3E30-4050-981D-04F8594E21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primary values of security include the right to possess a large enough supply of goods and services to meet basic needs, the right to be safe from those wishing to interfere with your property rights, and the right to achieve self-confidence such that risks are welcome.</a:t>
            </a:r>
          </a:p>
        </p:txBody>
      </p:sp>
      <p:sp>
        <p:nvSpPr>
          <p:cNvPr id="19460" name="Slide Number Placeholder 3">
            <a:extLst>
              <a:ext uri="{FF2B5EF4-FFF2-40B4-BE49-F238E27FC236}">
                <a16:creationId xmlns:a16="http://schemas.microsoft.com/office/drawing/2014/main" xmlns="" id="{5D1BE8D4-5B5B-4A03-98ED-C9CC71ACBC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742F6E-2231-4619-A0A8-FEFF6F93B094}" type="slidenum">
              <a:rPr lang="en-US" altLang="en-US" smtClean="0">
                <a:latin typeface="Arial" panose="020B0604020202020204" pitchFamily="34" charset="0"/>
                <a:ea typeface="ＭＳ Ｐゴシック" panose="020B0600070205080204" pitchFamily="34" charset="-128"/>
              </a:rPr>
              <a:pPr>
                <a:spcBef>
                  <a:spcPct val="0"/>
                </a:spcBef>
              </a:pPr>
              <a:t>9</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29932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07A26467-E9A8-4352-B8F6-F0AC2DF568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xmlns="" id="{97D23EB1-5F3B-4BD1-9D97-87E9445D3F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primary values of justice include the right to receive the products of your labor, the right to treat all humans identically (regardless of race, class, gender, age, and sexual preference,) the right to provide resources in proportion to need, and the right to possess anything that someone else is willing to grant you.</a:t>
            </a:r>
          </a:p>
        </p:txBody>
      </p:sp>
      <p:sp>
        <p:nvSpPr>
          <p:cNvPr id="21508" name="Slide Number Placeholder 3">
            <a:extLst>
              <a:ext uri="{FF2B5EF4-FFF2-40B4-BE49-F238E27FC236}">
                <a16:creationId xmlns:a16="http://schemas.microsoft.com/office/drawing/2014/main" xmlns="" id="{D0E28AA3-F704-4742-94F0-A4DCDD7B90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8D190C-24F4-4441-9620-0F8242C19C54}" type="slidenum">
              <a:rPr lang="en-US" altLang="en-US" smtClean="0">
                <a:latin typeface="Arial" panose="020B0604020202020204" pitchFamily="34" charset="0"/>
                <a:ea typeface="ＭＳ Ｐゴシック" panose="020B0600070205080204" pitchFamily="34" charset="-128"/>
              </a:rPr>
              <a:pPr>
                <a:spcBef>
                  <a:spcPct val="0"/>
                </a:spcBef>
              </a:pPr>
              <a:t>10</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51133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545FEB55-0700-4FFB-969A-F3AA26EE2C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xmlns="" id="{76942106-C2EB-43F9-A89F-055578F208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primary values of efficiency include the right to maximize the amount of wealth in society, the right to get the most from a particular output, and the right to minimize costs.</a:t>
            </a:r>
          </a:p>
        </p:txBody>
      </p:sp>
      <p:sp>
        <p:nvSpPr>
          <p:cNvPr id="23556" name="Slide Number Placeholder 3">
            <a:extLst>
              <a:ext uri="{FF2B5EF4-FFF2-40B4-BE49-F238E27FC236}">
                <a16:creationId xmlns:a16="http://schemas.microsoft.com/office/drawing/2014/main" xmlns="" id="{256E00A6-5933-4DBD-974B-A6BACFE2B4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354D5C-3E31-4708-9481-4934AE28CCE4}" type="slidenum">
              <a:rPr lang="en-US" altLang="en-US" smtClean="0">
                <a:latin typeface="Arial" panose="020B0604020202020204" pitchFamily="34" charset="0"/>
                <a:ea typeface="ＭＳ Ｐゴシック" panose="020B0600070205080204" pitchFamily="34" charset="-128"/>
              </a:rPr>
              <a:pPr>
                <a:spcBef>
                  <a:spcPct val="0"/>
                </a:spcBef>
              </a:pPr>
              <a:t>11</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2311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E3CE234-1BB3-4CA0-AC8E-5BFEC198540E}"/>
              </a:ext>
            </a:extLst>
          </p:cNvPr>
          <p:cNvSpPr>
            <a:spLocks noGrp="1"/>
          </p:cNvSpPr>
          <p:nvPr>
            <p:ph type="sldNum" sz="quarter" idx="10"/>
          </p:nvPr>
        </p:nvSpPr>
        <p:spPr>
          <a:ln/>
        </p:spPr>
        <p:txBody>
          <a:bodyPr/>
          <a:lstStyle>
            <a:lvl1pPr>
              <a:defRPr sz="1400"/>
            </a:lvl1pPr>
          </a:lstStyle>
          <a:p>
            <a:pPr>
              <a:defRPr/>
            </a:pPr>
            <a:fld id="{0B3A2B39-7F44-4A57-9E40-70F1F8751911}" type="slidenum">
              <a:rPr lang="en-US" altLang="en-US" smtClean="0"/>
              <a:pPr>
                <a:defRPr/>
              </a:pPr>
              <a:t>‹#›</a:t>
            </a:fld>
            <a:endParaRPr lang="en-US" altLang="en-US" dirty="0"/>
          </a:p>
        </p:txBody>
      </p:sp>
      <p:sp>
        <p:nvSpPr>
          <p:cNvPr id="7" name="Text Placeholder 6"/>
          <p:cNvSpPr>
            <a:spLocks noGrp="1"/>
          </p:cNvSpPr>
          <p:nvPr>
            <p:ph type="body" sz="quarter" idx="11" hasCustomPrompt="1"/>
          </p:nvPr>
        </p:nvSpPr>
        <p:spPr>
          <a:xfrm>
            <a:off x="381000" y="6502398"/>
            <a:ext cx="7924800" cy="228600"/>
          </a:xfrm>
        </p:spPr>
        <p:txBody>
          <a:bodyPr/>
          <a:lstStyle>
            <a:lvl1pPr marL="114300" indent="0" algn="ctr">
              <a:buNone/>
              <a:defRPr sz="900"/>
            </a:lvl1pPr>
          </a:lstStyle>
          <a:p>
            <a:pPr lvl="0"/>
            <a:r>
              <a:rPr lang="en-US" dirty="0"/>
              <a:t>© 2019 McGraw-Hill Education.</a:t>
            </a:r>
            <a:endParaRPr lang="en-IN" dirty="0"/>
          </a:p>
        </p:txBody>
      </p:sp>
    </p:spTree>
    <p:extLst>
      <p:ext uri="{BB962C8B-B14F-4D97-AF65-F5344CB8AC3E}">
        <p14:creationId xmlns:p14="http://schemas.microsoft.com/office/powerpoint/2010/main" val="300219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FE8A21DD-180E-4C84-8C18-ADF554DFCC55}"/>
              </a:ext>
            </a:extLst>
          </p:cNvPr>
          <p:cNvSpPr>
            <a:spLocks noGrp="1"/>
          </p:cNvSpPr>
          <p:nvPr>
            <p:ph type="sldNum" sz="quarter" idx="10"/>
          </p:nvPr>
        </p:nvSpPr>
        <p:spPr>
          <a:ln/>
        </p:spPr>
        <p:txBody>
          <a:bodyPr/>
          <a:lstStyle>
            <a:lvl1pPr>
              <a:defRPr/>
            </a:lvl1pPr>
          </a:lstStyle>
          <a:p>
            <a:pPr>
              <a:defRPr/>
            </a:pPr>
            <a:fld id="{0093FCD4-6393-4CE8-B5E7-A9AF4AA14AA2}" type="slidenum">
              <a:rPr lang="en-US" altLang="en-US"/>
              <a:pPr>
                <a:defRPr/>
              </a:pPr>
              <a:t>‹#›</a:t>
            </a:fld>
            <a:endParaRPr lang="en-US" altLang="en-US" dirty="0"/>
          </a:p>
        </p:txBody>
      </p:sp>
    </p:spTree>
    <p:extLst>
      <p:ext uri="{BB962C8B-B14F-4D97-AF65-F5344CB8AC3E}">
        <p14:creationId xmlns:p14="http://schemas.microsoft.com/office/powerpoint/2010/main" val="216123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C3DCFAD8-B03C-44F3-928F-3171EC42C5FA}"/>
              </a:ext>
            </a:extLst>
          </p:cNvPr>
          <p:cNvSpPr>
            <a:spLocks noGrp="1"/>
          </p:cNvSpPr>
          <p:nvPr>
            <p:ph type="sldNum" sz="quarter" idx="10"/>
          </p:nvPr>
        </p:nvSpPr>
        <p:spPr>
          <a:ln/>
        </p:spPr>
        <p:txBody>
          <a:bodyPr/>
          <a:lstStyle>
            <a:lvl1pPr>
              <a:defRPr/>
            </a:lvl1pPr>
          </a:lstStyle>
          <a:p>
            <a:pPr>
              <a:defRPr/>
            </a:pPr>
            <a:fld id="{7677C87C-4E0E-472C-B536-1A700D02CD60}" type="slidenum">
              <a:rPr lang="en-US" altLang="en-US"/>
              <a:pPr>
                <a:defRPr/>
              </a:pPr>
              <a:t>‹#›</a:t>
            </a:fld>
            <a:endParaRPr lang="en-US" altLang="en-US" dirty="0"/>
          </a:p>
        </p:txBody>
      </p:sp>
    </p:spTree>
    <p:extLst>
      <p:ext uri="{BB962C8B-B14F-4D97-AF65-F5344CB8AC3E}">
        <p14:creationId xmlns:p14="http://schemas.microsoft.com/office/powerpoint/2010/main" val="351618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B3016AF6-8FA3-4973-9F81-EF9937683ABF}"/>
              </a:ext>
            </a:extLst>
          </p:cNvPr>
          <p:cNvSpPr>
            <a:spLocks noGrp="1"/>
          </p:cNvSpPr>
          <p:nvPr>
            <p:ph type="sldNum" sz="quarter" idx="11"/>
          </p:nvPr>
        </p:nvSpPr>
        <p:spPr/>
        <p:txBody>
          <a:bodyPr/>
          <a:lstStyle>
            <a:lvl1pPr>
              <a:defRPr smtClean="0"/>
            </a:lvl1pPr>
          </a:lstStyle>
          <a:p>
            <a:pPr>
              <a:defRPr/>
            </a:pPr>
            <a:fld id="{136C99BE-550C-4B57-A0C7-BC50B9A0270B}" type="slidenum">
              <a:rPr lang="en-US" altLang="en-US"/>
              <a:pPr>
                <a:defRPr/>
              </a:pPr>
              <a:t>‹#›</a:t>
            </a:fld>
            <a:endParaRPr lang="en-US" altLang="en-US"/>
          </a:p>
        </p:txBody>
      </p:sp>
    </p:spTree>
    <p:extLst>
      <p:ext uri="{BB962C8B-B14F-4D97-AF65-F5344CB8AC3E}">
        <p14:creationId xmlns:p14="http://schemas.microsoft.com/office/powerpoint/2010/main" val="101562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480705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E3CE234-1BB3-4CA0-AC8E-5BFEC198540E}"/>
              </a:ext>
            </a:extLst>
          </p:cNvPr>
          <p:cNvSpPr>
            <a:spLocks noGrp="1"/>
          </p:cNvSpPr>
          <p:nvPr>
            <p:ph type="sldNum" sz="quarter" idx="10"/>
          </p:nvPr>
        </p:nvSpPr>
        <p:spPr>
          <a:ln/>
        </p:spPr>
        <p:txBody>
          <a:bodyPr/>
          <a:lstStyle>
            <a:lvl1pPr>
              <a:defRPr/>
            </a:lvl1pPr>
          </a:lstStyle>
          <a:p>
            <a:pPr>
              <a:defRPr/>
            </a:pPr>
            <a:fld id="{0B3A2B39-7F44-4A57-9E40-70F1F8751911}"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FB34B118-C422-4C2A-87EC-85FB97E85A79}"/>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78848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A5089D2-A377-4E95-8A52-30EE8C1F2523}"/>
              </a:ext>
            </a:extLst>
          </p:cNvPr>
          <p:cNvSpPr>
            <a:spLocks noGrp="1"/>
          </p:cNvSpPr>
          <p:nvPr>
            <p:ph type="sldNum" sz="quarter" idx="10"/>
          </p:nvPr>
        </p:nvSpPr>
        <p:spPr>
          <a:ln/>
        </p:spPr>
        <p:txBody>
          <a:bodyPr/>
          <a:lstStyle>
            <a:lvl1pPr>
              <a:defRPr/>
            </a:lvl1pPr>
          </a:lstStyle>
          <a:p>
            <a:pPr>
              <a:defRPr/>
            </a:pPr>
            <a:fld id="{19257000-A20A-4F02-8DF4-E61FDA489EF4}"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AE5CACA0-FAFB-49E2-9E48-E3C4335A94A4}"/>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146135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A3E22113-EAAE-499B-9752-0913E93D216C}"/>
              </a:ext>
            </a:extLst>
          </p:cNvPr>
          <p:cNvSpPr>
            <a:spLocks noGrp="1"/>
          </p:cNvSpPr>
          <p:nvPr>
            <p:ph type="sldNum" sz="quarter" idx="10"/>
          </p:nvPr>
        </p:nvSpPr>
        <p:spPr>
          <a:ln/>
        </p:spPr>
        <p:txBody>
          <a:bodyPr/>
          <a:lstStyle>
            <a:lvl1pPr>
              <a:defRPr/>
            </a:lvl1pPr>
          </a:lstStyle>
          <a:p>
            <a:pPr>
              <a:defRPr/>
            </a:pPr>
            <a:fld id="{F9E444B7-12D1-4A30-8ED7-504D799E836B}"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06BEAF51-7865-4F5A-8E9E-C123AAA30DC9}"/>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708836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3C3683EA-3A3B-43EF-85F5-382A8E5038E1}"/>
              </a:ext>
            </a:extLst>
          </p:cNvPr>
          <p:cNvSpPr>
            <a:spLocks noGrp="1"/>
          </p:cNvSpPr>
          <p:nvPr>
            <p:ph type="sldNum" sz="quarter" idx="10"/>
          </p:nvPr>
        </p:nvSpPr>
        <p:spPr>
          <a:ln/>
        </p:spPr>
        <p:txBody>
          <a:bodyPr/>
          <a:lstStyle>
            <a:lvl1pPr>
              <a:defRPr/>
            </a:lvl1pPr>
          </a:lstStyle>
          <a:p>
            <a:pPr>
              <a:defRPr/>
            </a:pPr>
            <a:fld id="{A9AA786C-55B4-40BF-8A61-3325071529CC}"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6F758498-FAC4-49BD-B9DA-71559F15D59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13161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AB7271D-E514-481B-B147-84E7A3AAB4D4}"/>
              </a:ext>
            </a:extLst>
          </p:cNvPr>
          <p:cNvSpPr>
            <a:spLocks noGrp="1"/>
          </p:cNvSpPr>
          <p:nvPr>
            <p:ph type="sldNum" sz="quarter" idx="10"/>
          </p:nvPr>
        </p:nvSpPr>
        <p:spPr>
          <a:ln/>
        </p:spPr>
        <p:txBody>
          <a:bodyPr/>
          <a:lstStyle>
            <a:lvl1pPr>
              <a:defRPr/>
            </a:lvl1pPr>
          </a:lstStyle>
          <a:p>
            <a:pPr>
              <a:defRPr/>
            </a:pPr>
            <a:fld id="{51D59A1D-D270-4DF2-BFAD-EEC1FC74D39E}" type="slidenum">
              <a:rPr lang="en-US" altLang="en-US"/>
              <a:pPr>
                <a:defRPr/>
              </a:pPr>
              <a:t>‹#›</a:t>
            </a:fld>
            <a:endParaRPr lang="en-US" altLang="en-US" dirty="0"/>
          </a:p>
        </p:txBody>
      </p:sp>
      <p:sp>
        <p:nvSpPr>
          <p:cNvPr id="8" name="Footer Placeholder 4">
            <a:extLst>
              <a:ext uri="{FF2B5EF4-FFF2-40B4-BE49-F238E27FC236}">
                <a16:creationId xmlns:a16="http://schemas.microsoft.com/office/drawing/2014/main" xmlns="" id="{734FCC46-7B22-411C-8628-387F8AEB1ADF}"/>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736961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02B9412A-FFF6-4CDD-9B1B-829C3B279093}"/>
              </a:ext>
            </a:extLst>
          </p:cNvPr>
          <p:cNvSpPr>
            <a:spLocks noGrp="1"/>
          </p:cNvSpPr>
          <p:nvPr>
            <p:ph type="sldNum" sz="quarter" idx="10"/>
          </p:nvPr>
        </p:nvSpPr>
        <p:spPr>
          <a:ln/>
        </p:spPr>
        <p:txBody>
          <a:bodyPr/>
          <a:lstStyle>
            <a:lvl1pPr>
              <a:defRPr/>
            </a:lvl1pPr>
          </a:lstStyle>
          <a:p>
            <a:pPr>
              <a:defRPr/>
            </a:pPr>
            <a:fld id="{09FFE2B0-962F-4C82-9FD5-768B5679416E}" type="slidenum">
              <a:rPr lang="en-US" altLang="en-US"/>
              <a:pPr>
                <a:defRPr/>
              </a:pPr>
              <a:t>‹#›</a:t>
            </a:fld>
            <a:endParaRPr lang="en-US" altLang="en-US" dirty="0"/>
          </a:p>
        </p:txBody>
      </p:sp>
      <p:sp>
        <p:nvSpPr>
          <p:cNvPr id="4" name="Footer Placeholder 4">
            <a:extLst>
              <a:ext uri="{FF2B5EF4-FFF2-40B4-BE49-F238E27FC236}">
                <a16:creationId xmlns:a16="http://schemas.microsoft.com/office/drawing/2014/main" xmlns="" id="{D08D169F-A557-4905-8933-058E4E30BEA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83844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A5089D2-A377-4E95-8A52-30EE8C1F2523}"/>
              </a:ext>
            </a:extLst>
          </p:cNvPr>
          <p:cNvSpPr>
            <a:spLocks noGrp="1"/>
          </p:cNvSpPr>
          <p:nvPr>
            <p:ph type="sldNum" sz="quarter" idx="10"/>
          </p:nvPr>
        </p:nvSpPr>
        <p:spPr>
          <a:ln/>
        </p:spPr>
        <p:txBody>
          <a:bodyPr/>
          <a:lstStyle>
            <a:lvl1pPr>
              <a:defRPr/>
            </a:lvl1pPr>
          </a:lstStyle>
          <a:p>
            <a:pPr>
              <a:defRPr/>
            </a:pPr>
            <a:fld id="{19257000-A20A-4F02-8DF4-E61FDA489EF4}" type="slidenum">
              <a:rPr lang="en-US" altLang="en-US"/>
              <a:pPr>
                <a:defRPr/>
              </a:pPr>
              <a:t>‹#›</a:t>
            </a:fld>
            <a:endParaRPr lang="en-US" altLang="en-US" dirty="0"/>
          </a:p>
        </p:txBody>
      </p:sp>
    </p:spTree>
    <p:extLst>
      <p:ext uri="{BB962C8B-B14F-4D97-AF65-F5344CB8AC3E}">
        <p14:creationId xmlns:p14="http://schemas.microsoft.com/office/powerpoint/2010/main" val="1462031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C013A1E-912D-43E1-A724-E466D451DEA0}"/>
              </a:ext>
            </a:extLst>
          </p:cNvPr>
          <p:cNvSpPr>
            <a:spLocks noGrp="1"/>
          </p:cNvSpPr>
          <p:nvPr>
            <p:ph type="sldNum" sz="quarter" idx="10"/>
          </p:nvPr>
        </p:nvSpPr>
        <p:spPr>
          <a:ln/>
        </p:spPr>
        <p:txBody>
          <a:bodyPr/>
          <a:lstStyle>
            <a:lvl1pPr>
              <a:defRPr/>
            </a:lvl1pPr>
          </a:lstStyle>
          <a:p>
            <a:pPr>
              <a:defRPr/>
            </a:pPr>
            <a:fld id="{8B2070FC-5E2F-421C-AC4E-56FBA2E2F446}" type="slidenum">
              <a:rPr lang="en-US" altLang="en-US"/>
              <a:pPr>
                <a:defRPr/>
              </a:pPr>
              <a:t>‹#›</a:t>
            </a:fld>
            <a:endParaRPr lang="en-US" altLang="en-US" dirty="0"/>
          </a:p>
        </p:txBody>
      </p:sp>
      <p:sp>
        <p:nvSpPr>
          <p:cNvPr id="3" name="Footer Placeholder 4">
            <a:extLst>
              <a:ext uri="{FF2B5EF4-FFF2-40B4-BE49-F238E27FC236}">
                <a16:creationId xmlns:a16="http://schemas.microsoft.com/office/drawing/2014/main" xmlns="" id="{A18BD210-DA72-4102-9C09-3736E5806032}"/>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241845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BD7F523-1B8C-412C-88B3-D1D5531FE239}"/>
              </a:ext>
            </a:extLst>
          </p:cNvPr>
          <p:cNvSpPr>
            <a:spLocks noGrp="1"/>
          </p:cNvSpPr>
          <p:nvPr>
            <p:ph type="sldNum" sz="quarter" idx="14"/>
          </p:nvPr>
        </p:nvSpPr>
        <p:spPr>
          <a:ln/>
        </p:spPr>
        <p:txBody>
          <a:bodyPr/>
          <a:lstStyle>
            <a:lvl1pPr>
              <a:defRPr/>
            </a:lvl1pPr>
          </a:lstStyle>
          <a:p>
            <a:pPr>
              <a:defRPr/>
            </a:pPr>
            <a:fld id="{09E08316-A423-4F0A-986B-872F40758D95}"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D6124C72-A1C7-4B36-ACDB-2B5D1510EE7F}"/>
              </a:ext>
            </a:extLst>
          </p:cNvPr>
          <p:cNvSpPr>
            <a:spLocks noGrp="1"/>
          </p:cNvSpPr>
          <p:nvPr>
            <p:ph type="ftr" sz="quarter" idx="15"/>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66949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97AEE2D1-A113-4809-9AA6-DE32016D22A8}"/>
              </a:ext>
            </a:extLst>
          </p:cNvPr>
          <p:cNvSpPr>
            <a:spLocks noGrp="1"/>
          </p:cNvSpPr>
          <p:nvPr>
            <p:ph type="sldNum" sz="quarter" idx="10"/>
          </p:nvPr>
        </p:nvSpPr>
        <p:spPr>
          <a:ln/>
        </p:spPr>
        <p:txBody>
          <a:bodyPr/>
          <a:lstStyle>
            <a:lvl1pPr>
              <a:defRPr/>
            </a:lvl1pPr>
          </a:lstStyle>
          <a:p>
            <a:pPr>
              <a:defRPr/>
            </a:pPr>
            <a:fld id="{90BAB7C4-308B-40BD-A95D-5ED2DDE70A09}"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07598AF1-0C22-43FD-8DD9-77C920C47A8A}"/>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8148123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FE8A21DD-180E-4C84-8C18-ADF554DFCC55}"/>
              </a:ext>
            </a:extLst>
          </p:cNvPr>
          <p:cNvSpPr>
            <a:spLocks noGrp="1"/>
          </p:cNvSpPr>
          <p:nvPr>
            <p:ph type="sldNum" sz="quarter" idx="10"/>
          </p:nvPr>
        </p:nvSpPr>
        <p:spPr>
          <a:ln/>
        </p:spPr>
        <p:txBody>
          <a:bodyPr/>
          <a:lstStyle>
            <a:lvl1pPr>
              <a:defRPr/>
            </a:lvl1pPr>
          </a:lstStyle>
          <a:p>
            <a:pPr>
              <a:defRPr/>
            </a:pPr>
            <a:fld id="{0093FCD4-6393-4CE8-B5E7-A9AF4AA14AA2}"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E90765B5-13C9-42BA-9A46-00A0FA08C1A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963943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C3DCFAD8-B03C-44F3-928F-3171EC42C5FA}"/>
              </a:ext>
            </a:extLst>
          </p:cNvPr>
          <p:cNvSpPr>
            <a:spLocks noGrp="1"/>
          </p:cNvSpPr>
          <p:nvPr>
            <p:ph type="sldNum" sz="quarter" idx="10"/>
          </p:nvPr>
        </p:nvSpPr>
        <p:spPr>
          <a:ln/>
        </p:spPr>
        <p:txBody>
          <a:bodyPr/>
          <a:lstStyle>
            <a:lvl1pPr>
              <a:defRPr/>
            </a:lvl1pPr>
          </a:lstStyle>
          <a:p>
            <a:pPr>
              <a:defRPr/>
            </a:pPr>
            <a:fld id="{7677C87C-4E0E-472C-B536-1A700D02CD60}"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49D32CFD-4467-49AF-9C5A-3D04BB11934C}"/>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0979819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859E23C9-F4F9-4F43-90AF-11F92B94B214}"/>
              </a:ext>
            </a:extLst>
          </p:cNvPr>
          <p:cNvSpPr>
            <a:spLocks noGrp="1"/>
          </p:cNvSpPr>
          <p:nvPr>
            <p:ph type="ftr" sz="quarter" idx="10"/>
          </p:nvPr>
        </p:nvSpPr>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B3016AF6-8FA3-4973-9F81-EF9937683ABF}"/>
              </a:ext>
            </a:extLst>
          </p:cNvPr>
          <p:cNvSpPr>
            <a:spLocks noGrp="1"/>
          </p:cNvSpPr>
          <p:nvPr>
            <p:ph type="sldNum" sz="quarter" idx="11"/>
          </p:nvPr>
        </p:nvSpPr>
        <p:spPr/>
        <p:txBody>
          <a:bodyPr/>
          <a:lstStyle>
            <a:lvl1pPr>
              <a:defRPr smtClean="0"/>
            </a:lvl1pPr>
          </a:lstStyle>
          <a:p>
            <a:pPr>
              <a:defRPr/>
            </a:pPr>
            <a:fld id="{136C99BE-550C-4B57-A0C7-BC50B9A0270B}" type="slidenum">
              <a:rPr lang="en-US" altLang="en-US"/>
              <a:pPr>
                <a:defRPr/>
              </a:pPr>
              <a:t>‹#›</a:t>
            </a:fld>
            <a:endParaRPr lang="en-US" altLang="en-US"/>
          </a:p>
        </p:txBody>
      </p:sp>
    </p:spTree>
    <p:extLst>
      <p:ext uri="{BB962C8B-B14F-4D97-AF65-F5344CB8AC3E}">
        <p14:creationId xmlns:p14="http://schemas.microsoft.com/office/powerpoint/2010/main" val="3295405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5037808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36609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A3E22113-EAAE-499B-9752-0913E93D216C}"/>
              </a:ext>
            </a:extLst>
          </p:cNvPr>
          <p:cNvSpPr>
            <a:spLocks noGrp="1"/>
          </p:cNvSpPr>
          <p:nvPr>
            <p:ph type="sldNum" sz="quarter" idx="10"/>
          </p:nvPr>
        </p:nvSpPr>
        <p:spPr>
          <a:ln/>
        </p:spPr>
        <p:txBody>
          <a:bodyPr/>
          <a:lstStyle>
            <a:lvl1pPr>
              <a:defRPr/>
            </a:lvl1pPr>
          </a:lstStyle>
          <a:p>
            <a:pPr>
              <a:defRPr/>
            </a:pPr>
            <a:fld id="{F9E444B7-12D1-4A30-8ED7-504D799E836B}" type="slidenum">
              <a:rPr lang="en-US" altLang="en-US"/>
              <a:pPr>
                <a:defRPr/>
              </a:pPr>
              <a:t>‹#›</a:t>
            </a:fld>
            <a:endParaRPr lang="en-US" altLang="en-US" dirty="0"/>
          </a:p>
        </p:txBody>
      </p:sp>
    </p:spTree>
    <p:extLst>
      <p:ext uri="{BB962C8B-B14F-4D97-AF65-F5344CB8AC3E}">
        <p14:creationId xmlns:p14="http://schemas.microsoft.com/office/powerpoint/2010/main" val="262412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3C3683EA-3A3B-43EF-85F5-382A8E5038E1}"/>
              </a:ext>
            </a:extLst>
          </p:cNvPr>
          <p:cNvSpPr>
            <a:spLocks noGrp="1"/>
          </p:cNvSpPr>
          <p:nvPr>
            <p:ph type="sldNum" sz="quarter" idx="10"/>
          </p:nvPr>
        </p:nvSpPr>
        <p:spPr>
          <a:ln/>
        </p:spPr>
        <p:txBody>
          <a:bodyPr/>
          <a:lstStyle>
            <a:lvl1pPr>
              <a:defRPr/>
            </a:lvl1pPr>
          </a:lstStyle>
          <a:p>
            <a:pPr>
              <a:defRPr/>
            </a:pPr>
            <a:fld id="{A9AA786C-55B4-40BF-8A61-3325071529CC}" type="slidenum">
              <a:rPr lang="en-US" altLang="en-US"/>
              <a:pPr>
                <a:defRPr/>
              </a:pPr>
              <a:t>‹#›</a:t>
            </a:fld>
            <a:endParaRPr lang="en-US" altLang="en-US" dirty="0"/>
          </a:p>
        </p:txBody>
      </p:sp>
    </p:spTree>
    <p:extLst>
      <p:ext uri="{BB962C8B-B14F-4D97-AF65-F5344CB8AC3E}">
        <p14:creationId xmlns:p14="http://schemas.microsoft.com/office/powerpoint/2010/main" val="394630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AB7271D-E514-481B-B147-84E7A3AAB4D4}"/>
              </a:ext>
            </a:extLst>
          </p:cNvPr>
          <p:cNvSpPr>
            <a:spLocks noGrp="1"/>
          </p:cNvSpPr>
          <p:nvPr>
            <p:ph type="sldNum" sz="quarter" idx="10"/>
          </p:nvPr>
        </p:nvSpPr>
        <p:spPr>
          <a:ln/>
        </p:spPr>
        <p:txBody>
          <a:bodyPr/>
          <a:lstStyle>
            <a:lvl1pPr>
              <a:defRPr/>
            </a:lvl1pPr>
          </a:lstStyle>
          <a:p>
            <a:pPr>
              <a:defRPr/>
            </a:pPr>
            <a:fld id="{51D59A1D-D270-4DF2-BFAD-EEC1FC74D39E}" type="slidenum">
              <a:rPr lang="en-US" altLang="en-US"/>
              <a:pPr>
                <a:defRPr/>
              </a:pPr>
              <a:t>‹#›</a:t>
            </a:fld>
            <a:endParaRPr lang="en-US" altLang="en-US" dirty="0"/>
          </a:p>
        </p:txBody>
      </p:sp>
    </p:spTree>
    <p:extLst>
      <p:ext uri="{BB962C8B-B14F-4D97-AF65-F5344CB8AC3E}">
        <p14:creationId xmlns:p14="http://schemas.microsoft.com/office/powerpoint/2010/main" val="5196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02B9412A-FFF6-4CDD-9B1B-829C3B279093}"/>
              </a:ext>
            </a:extLst>
          </p:cNvPr>
          <p:cNvSpPr>
            <a:spLocks noGrp="1"/>
          </p:cNvSpPr>
          <p:nvPr>
            <p:ph type="sldNum" sz="quarter" idx="10"/>
          </p:nvPr>
        </p:nvSpPr>
        <p:spPr>
          <a:ln/>
        </p:spPr>
        <p:txBody>
          <a:bodyPr/>
          <a:lstStyle>
            <a:lvl1pPr>
              <a:defRPr/>
            </a:lvl1pPr>
          </a:lstStyle>
          <a:p>
            <a:pPr>
              <a:defRPr/>
            </a:pPr>
            <a:fld id="{09FFE2B0-962F-4C82-9FD5-768B5679416E}" type="slidenum">
              <a:rPr lang="en-US" altLang="en-US"/>
              <a:pPr>
                <a:defRPr/>
              </a:pPr>
              <a:t>‹#›</a:t>
            </a:fld>
            <a:endParaRPr lang="en-US" altLang="en-US" dirty="0"/>
          </a:p>
        </p:txBody>
      </p:sp>
    </p:spTree>
    <p:extLst>
      <p:ext uri="{BB962C8B-B14F-4D97-AF65-F5344CB8AC3E}">
        <p14:creationId xmlns:p14="http://schemas.microsoft.com/office/powerpoint/2010/main" val="208709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C013A1E-912D-43E1-A724-E466D451DEA0}"/>
              </a:ext>
            </a:extLst>
          </p:cNvPr>
          <p:cNvSpPr>
            <a:spLocks noGrp="1"/>
          </p:cNvSpPr>
          <p:nvPr>
            <p:ph type="sldNum" sz="quarter" idx="10"/>
          </p:nvPr>
        </p:nvSpPr>
        <p:spPr>
          <a:ln/>
        </p:spPr>
        <p:txBody>
          <a:bodyPr/>
          <a:lstStyle>
            <a:lvl1pPr>
              <a:defRPr/>
            </a:lvl1pPr>
          </a:lstStyle>
          <a:p>
            <a:pPr>
              <a:defRPr/>
            </a:pPr>
            <a:fld id="{8B2070FC-5E2F-421C-AC4E-56FBA2E2F446}" type="slidenum">
              <a:rPr lang="en-US" altLang="en-US"/>
              <a:pPr>
                <a:defRPr/>
              </a:pPr>
              <a:t>‹#›</a:t>
            </a:fld>
            <a:endParaRPr lang="en-US" altLang="en-US" dirty="0"/>
          </a:p>
        </p:txBody>
      </p:sp>
    </p:spTree>
    <p:extLst>
      <p:ext uri="{BB962C8B-B14F-4D97-AF65-F5344CB8AC3E}">
        <p14:creationId xmlns:p14="http://schemas.microsoft.com/office/powerpoint/2010/main" val="323374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BD7F523-1B8C-412C-88B3-D1D5531FE239}"/>
              </a:ext>
            </a:extLst>
          </p:cNvPr>
          <p:cNvSpPr>
            <a:spLocks noGrp="1"/>
          </p:cNvSpPr>
          <p:nvPr>
            <p:ph type="sldNum" sz="quarter" idx="14"/>
          </p:nvPr>
        </p:nvSpPr>
        <p:spPr>
          <a:ln/>
        </p:spPr>
        <p:txBody>
          <a:bodyPr/>
          <a:lstStyle>
            <a:lvl1pPr>
              <a:defRPr/>
            </a:lvl1pPr>
          </a:lstStyle>
          <a:p>
            <a:pPr>
              <a:defRPr/>
            </a:pPr>
            <a:fld id="{09E08316-A423-4F0A-986B-872F40758D95}" type="slidenum">
              <a:rPr lang="en-US" altLang="en-US"/>
              <a:pPr>
                <a:defRPr/>
              </a:pPr>
              <a:t>‹#›</a:t>
            </a:fld>
            <a:endParaRPr lang="en-US" altLang="en-US" dirty="0"/>
          </a:p>
        </p:txBody>
      </p:sp>
    </p:spTree>
    <p:extLst>
      <p:ext uri="{BB962C8B-B14F-4D97-AF65-F5344CB8AC3E}">
        <p14:creationId xmlns:p14="http://schemas.microsoft.com/office/powerpoint/2010/main" val="304891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97AEE2D1-A113-4809-9AA6-DE32016D22A8}"/>
              </a:ext>
            </a:extLst>
          </p:cNvPr>
          <p:cNvSpPr>
            <a:spLocks noGrp="1"/>
          </p:cNvSpPr>
          <p:nvPr>
            <p:ph type="sldNum" sz="quarter" idx="10"/>
          </p:nvPr>
        </p:nvSpPr>
        <p:spPr>
          <a:ln/>
        </p:spPr>
        <p:txBody>
          <a:bodyPr/>
          <a:lstStyle>
            <a:lvl1pPr>
              <a:defRPr/>
            </a:lvl1pPr>
          </a:lstStyle>
          <a:p>
            <a:pPr>
              <a:defRPr/>
            </a:pPr>
            <a:fld id="{90BAB7C4-308B-40BD-A95D-5ED2DDE70A09}" type="slidenum">
              <a:rPr lang="en-US" altLang="en-US"/>
              <a:pPr>
                <a:defRPr/>
              </a:pPr>
              <a:t>‹#›</a:t>
            </a:fld>
            <a:endParaRPr lang="en-US" altLang="en-US" dirty="0"/>
          </a:p>
        </p:txBody>
      </p:sp>
    </p:spTree>
    <p:extLst>
      <p:ext uri="{BB962C8B-B14F-4D97-AF65-F5344CB8AC3E}">
        <p14:creationId xmlns:p14="http://schemas.microsoft.com/office/powerpoint/2010/main" val="313191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935CF-819E-4509-AC45-E5B70AA676FF}"/>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F20C6726-B98A-4185-B6BD-B98A32B8D4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16E5BD65-9146-4BEA-8A06-D35D73BC0BB7}"/>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lIns="0" tIns="0" rIns="0" bIns="0" rtlCol="0" anchor="ctr"/>
          <a:lstStyle>
            <a:lvl1pPr algn="ctr">
              <a:defRPr sz="1400" smtClean="0">
                <a:solidFill>
                  <a:schemeClr val="tx1"/>
                </a:solidFill>
                <a:latin typeface="Calibri" panose="020F0502020204030204" pitchFamily="34" charset="0"/>
                <a:ea typeface="ＭＳ Ｐゴシック" charset="0"/>
                <a:cs typeface="Calibri" panose="020F0502020204030204" pitchFamily="34" charset="0"/>
              </a:defRPr>
            </a:lvl1pPr>
          </a:lstStyle>
          <a:p>
            <a:pPr>
              <a:defRPr/>
            </a:pPr>
            <a:fld id="{E3B8077B-85B6-4FB0-83E6-0BAFB69E3E64}" type="slidenum">
              <a:rPr lang="en-US" altLang="en-US" smtClean="0"/>
              <a:pPr>
                <a:defRPr/>
              </a:pPr>
              <a:t>‹#›</a:t>
            </a:fld>
            <a:endParaRPr lang="en-US" altLang="en-US" dirty="0"/>
          </a:p>
        </p:txBody>
      </p:sp>
      <p:sp>
        <p:nvSpPr>
          <p:cNvPr id="7" name="Text Placeholder 6"/>
          <p:cNvSpPr txBox="1">
            <a:spLocks/>
          </p:cNvSpPr>
          <p:nvPr userDrawn="1"/>
        </p:nvSpPr>
        <p:spPr>
          <a:xfrm>
            <a:off x="381000" y="6502398"/>
            <a:ext cx="7924800" cy="228600"/>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US"/>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hf hdr="0" dt="0"/>
  <p:txStyles>
    <p:titleStyle>
      <a:lvl1pPr algn="l" rtl="0" fontAlgn="base">
        <a:spcBef>
          <a:spcPct val="0"/>
        </a:spcBef>
        <a:spcAft>
          <a:spcPct val="0"/>
        </a:spcAft>
        <a:defRPr sz="4600" kern="1200" spc="-100">
          <a:solidFill>
            <a:schemeClr val="tx2"/>
          </a:solidFill>
          <a:latin typeface="Cambria"/>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935CF-819E-4509-AC45-E5B70AA676FF}"/>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F20C6726-B98A-4185-B6BD-B98A32B8D4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16E5BD65-9146-4BEA-8A06-D35D73BC0BB7}"/>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chemeClr val="tx1"/>
                </a:solidFill>
                <a:latin typeface="Calibri" panose="020F0502020204030204" pitchFamily="34" charset="0"/>
                <a:ea typeface="ＭＳ Ｐゴシック" charset="0"/>
                <a:cs typeface="Calibri" panose="020F0502020204030204" pitchFamily="34" charset="0"/>
              </a:defRPr>
            </a:lvl1pPr>
          </a:lstStyle>
          <a:p>
            <a:pPr>
              <a:defRPr/>
            </a:pPr>
            <a:fld id="{E3B8077B-85B6-4FB0-83E6-0BAFB69E3E64}"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1A659B2A-27B9-4342-A4C2-6B8588A8AADE}"/>
              </a:ext>
            </a:extLst>
          </p:cNvPr>
          <p:cNvSpPr>
            <a:spLocks noGrp="1"/>
          </p:cNvSpPr>
          <p:nvPr>
            <p:ph type="ftr" sz="quarter" idx="3"/>
          </p:nvPr>
        </p:nvSpPr>
        <p:spPr>
          <a:xfrm>
            <a:off x="0" y="6400800"/>
            <a:ext cx="7620000" cy="436563"/>
          </a:xfrm>
          <a:prstGeom prst="rect">
            <a:avLst/>
          </a:prstGeom>
        </p:spPr>
        <p:txBody>
          <a:bodyPr vert="horz" lIns="91440" tIns="45720" rIns="91440" bIns="45720" rtlCol="0" anchor="ctr"/>
          <a:lstStyle>
            <a:lvl1pPr algn="l">
              <a:defRPr sz="800">
                <a:solidFill>
                  <a:srgbClr val="2F2B20"/>
                </a:solidFill>
                <a:latin typeface="Verdana"/>
                <a:ea typeface="ＭＳ Ｐゴシック" charset="0"/>
                <a:cs typeface="Verdana"/>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222332145"/>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Lst>
  <p:hf hdr="0" dt="0"/>
  <p:txStyles>
    <p:titleStyle>
      <a:lvl1pPr algn="l" rtl="0" fontAlgn="base">
        <a:spcBef>
          <a:spcPct val="0"/>
        </a:spcBef>
        <a:spcAft>
          <a:spcPct val="0"/>
        </a:spcAft>
        <a:defRPr sz="4600" kern="1200" spc="-100">
          <a:solidFill>
            <a:schemeClr val="tx2"/>
          </a:solidFill>
          <a:latin typeface="Cambria"/>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657600" cy="990600"/>
          </a:xfrm>
        </p:spPr>
        <p:txBody>
          <a:bodyPr/>
          <a:lstStyle/>
          <a:p>
            <a:r>
              <a:rPr lang="en-US" altLang="en-US" dirty="0">
                <a:solidFill>
                  <a:srgbClr val="4F4837"/>
                </a:solidFill>
                <a:latin typeface="Calibri" panose="020F0502020204030204" pitchFamily="34" charset="0"/>
              </a:rPr>
              <a:t>Chapter 2</a:t>
            </a:r>
            <a:endParaRPr lang="en-IN" dirty="0"/>
          </a:p>
        </p:txBody>
      </p:sp>
      <p:sp>
        <p:nvSpPr>
          <p:cNvPr id="3" name="Subtitle 2"/>
          <p:cNvSpPr>
            <a:spLocks noGrp="1"/>
          </p:cNvSpPr>
          <p:nvPr>
            <p:ph type="subTitle" idx="1"/>
          </p:nvPr>
        </p:nvSpPr>
        <p:spPr>
          <a:xfrm>
            <a:off x="4800600" y="3352800"/>
            <a:ext cx="4038600" cy="2667000"/>
          </a:xfrm>
        </p:spPr>
        <p:txBody>
          <a:bodyPr>
            <a:noAutofit/>
          </a:bodyPr>
          <a:lstStyle/>
          <a:p>
            <a:pPr fontAlgn="auto">
              <a:spcAft>
                <a:spcPts val="0"/>
              </a:spcAft>
              <a:defRPr/>
            </a:pPr>
            <a:r>
              <a:rPr lang="en-US" altLang="en-US" sz="3600" dirty="0">
                <a:solidFill>
                  <a:schemeClr val="tx1"/>
                </a:solidFill>
              </a:rPr>
              <a:t>Business Ethics and Social Responsibility</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a:defRPr/>
            </a:pPr>
            <a:fld id="{6CD2318F-CD33-4B45-B77E-49404FB40838}" type="slidenum">
              <a:rPr lang="en-US" altLang="en-US" smtClean="0"/>
              <a:pPr>
                <a:defRPr/>
              </a:pPr>
              <a:t>1</a:t>
            </a:fld>
            <a:endParaRPr lang="en-US" altLang="en-US" dirty="0"/>
          </a:p>
        </p:txBody>
      </p:sp>
      <p:sp>
        <p:nvSpPr>
          <p:cNvPr id="6" name="Content Placeholder 5"/>
          <p:cNvSpPr>
            <a:spLocks noGrp="1"/>
          </p:cNvSpPr>
          <p:nvPr>
            <p:ph sz="quarter" idx="12"/>
          </p:nvPr>
        </p:nvSpPr>
        <p:spPr>
          <a:xfrm>
            <a:off x="685800" y="6450495"/>
            <a:ext cx="72390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2036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8">
            <a:extLst>
              <a:ext uri="{FF2B5EF4-FFF2-40B4-BE49-F238E27FC236}">
                <a16:creationId xmlns:a16="http://schemas.microsoft.com/office/drawing/2014/main" xmlns="" id="{D59D8277-FA2F-4D23-9F05-2E54D2DB562D}"/>
              </a:ext>
            </a:extLst>
          </p:cNvPr>
          <p:cNvSpPr>
            <a:spLocks noGrp="1" noChangeArrowheads="1"/>
          </p:cNvSpPr>
          <p:nvPr>
            <p:ph type="title"/>
          </p:nvPr>
        </p:nvSpPr>
        <p:spPr/>
        <p:txBody>
          <a:bodyPr/>
          <a:lstStyle/>
          <a:p>
            <a:pPr fontAlgn="auto">
              <a:spcAft>
                <a:spcPts val="0"/>
              </a:spcAft>
              <a:defRPr/>
            </a:pPr>
            <a:r>
              <a:rPr lang="en-US" altLang="en-US" sz="4000" dirty="0">
                <a:latin typeface="+mn-lt"/>
              </a:rPr>
              <a:t>Primary Values and Business Ethics: </a:t>
            </a:r>
            <a:r>
              <a:rPr lang="en-US" altLang="en-US" sz="4000" dirty="0" smtClean="0">
                <a:latin typeface="+mn-lt"/>
              </a:rPr>
              <a:t>Justice</a:t>
            </a:r>
            <a:endParaRPr lang="en-US" altLang="en-US" sz="4000" dirty="0">
              <a:latin typeface="+mn-lt"/>
            </a:endParaRPr>
          </a:p>
        </p:txBody>
      </p:sp>
      <p:sp>
        <p:nvSpPr>
          <p:cNvPr id="20483" name="Content Placeholder 3">
            <a:extLst>
              <a:ext uri="{FF2B5EF4-FFF2-40B4-BE49-F238E27FC236}">
                <a16:creationId xmlns:a16="http://schemas.microsoft.com/office/drawing/2014/main" xmlns="" id="{33E10B05-4D10-4BBC-B8CE-4D82F32E73C0}"/>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t>To receive the products of your labor.</a:t>
            </a:r>
          </a:p>
          <a:p>
            <a:pPr marL="291600" indent="-291600" fontAlgn="auto">
              <a:spcBef>
                <a:spcPts val="1000"/>
              </a:spcBef>
              <a:spcAft>
                <a:spcPts val="0"/>
              </a:spcAft>
              <a:buClr>
                <a:schemeClr val="tx2"/>
              </a:buClr>
              <a:defRPr/>
            </a:pPr>
            <a:r>
              <a:rPr lang="en-US" altLang="en-US" sz="2800" dirty="0"/>
              <a:t>To treat all humans identically, regardless of race, class, gender, age, and sexual preference.</a:t>
            </a:r>
          </a:p>
          <a:p>
            <a:pPr marL="291600" indent="-291600" fontAlgn="auto">
              <a:spcBef>
                <a:spcPts val="1000"/>
              </a:spcBef>
              <a:spcAft>
                <a:spcPts val="0"/>
              </a:spcAft>
              <a:buClr>
                <a:schemeClr val="tx2"/>
              </a:buClr>
              <a:defRPr/>
            </a:pPr>
            <a:r>
              <a:rPr lang="en-US" altLang="en-US" sz="2800" dirty="0"/>
              <a:t>To provide resources in proportion to need.</a:t>
            </a:r>
          </a:p>
          <a:p>
            <a:pPr marL="291600" indent="-291600" fontAlgn="auto">
              <a:spcBef>
                <a:spcPts val="1000"/>
              </a:spcBef>
              <a:spcAft>
                <a:spcPts val="0"/>
              </a:spcAft>
              <a:buClr>
                <a:schemeClr val="tx2"/>
              </a:buClr>
              <a:defRPr/>
            </a:pPr>
            <a:r>
              <a:rPr lang="en-US" altLang="en-US" sz="2800" dirty="0"/>
              <a:t>To possess anything that someone else is willing to grant you.</a:t>
            </a:r>
          </a:p>
        </p:txBody>
      </p:sp>
      <p:sp>
        <p:nvSpPr>
          <p:cNvPr id="20485" name="Slide Number Placeholder 4">
            <a:extLst>
              <a:ext uri="{FF2B5EF4-FFF2-40B4-BE49-F238E27FC236}">
                <a16:creationId xmlns:a16="http://schemas.microsoft.com/office/drawing/2014/main" xmlns="" id="{DD63D671-BED4-481C-AEA8-7120331CF4A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94EC6B1-A506-44CB-B4A3-722D01436A45}" type="slidenum">
              <a:rPr lang="en-US" altLang="en-US" sz="1400" smtClean="0">
                <a:latin typeface="+mn-lt"/>
                <a:ea typeface="ＭＳ Ｐゴシック" panose="020B0600070205080204" pitchFamily="34" charset="-128"/>
              </a:rPr>
              <a:pPr>
                <a:spcBef>
                  <a:spcPct val="0"/>
                </a:spcBef>
                <a:buClrTx/>
                <a:buFontTx/>
                <a:buNone/>
              </a:pPr>
              <a:t>10</a:t>
            </a:fld>
            <a:endParaRPr lang="en-US" altLang="en-US" sz="1400" dirty="0">
              <a:latin typeface="+mn-lt"/>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a:extLst>
              <a:ext uri="{FF2B5EF4-FFF2-40B4-BE49-F238E27FC236}">
                <a16:creationId xmlns:a16="http://schemas.microsoft.com/office/drawing/2014/main" xmlns="" id="{BBF84F92-61CA-42D2-9D43-E582E69FFE68}"/>
              </a:ext>
            </a:extLst>
          </p:cNvPr>
          <p:cNvSpPr>
            <a:spLocks noGrp="1" noChangeArrowheads="1"/>
          </p:cNvSpPr>
          <p:nvPr>
            <p:ph type="title"/>
          </p:nvPr>
        </p:nvSpPr>
        <p:spPr/>
        <p:txBody>
          <a:bodyPr/>
          <a:lstStyle/>
          <a:p>
            <a:pPr fontAlgn="auto">
              <a:spcAft>
                <a:spcPts val="0"/>
              </a:spcAft>
              <a:defRPr/>
            </a:pPr>
            <a:r>
              <a:rPr lang="en-US" altLang="en-US" sz="4000" dirty="0">
                <a:latin typeface="+mn-lt"/>
              </a:rPr>
              <a:t>Primary Values and Business Ethics: </a:t>
            </a:r>
            <a:r>
              <a:rPr lang="en-US" altLang="en-US" sz="4000" dirty="0" smtClean="0">
                <a:latin typeface="+mn-lt"/>
              </a:rPr>
              <a:t>Efficiency</a:t>
            </a:r>
            <a:endParaRPr lang="en-US" altLang="en-US" sz="4000" dirty="0">
              <a:latin typeface="+mn-lt"/>
            </a:endParaRPr>
          </a:p>
        </p:txBody>
      </p:sp>
      <p:sp>
        <p:nvSpPr>
          <p:cNvPr id="22531" name="Content Placeholder 3">
            <a:extLst>
              <a:ext uri="{FF2B5EF4-FFF2-40B4-BE49-F238E27FC236}">
                <a16:creationId xmlns:a16="http://schemas.microsoft.com/office/drawing/2014/main" xmlns="" id="{32C3497D-6DB2-4342-B9EB-1D9FA080E4B4}"/>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altLang="en-US" sz="2800" dirty="0"/>
              <a:t>To maximize the amount of wealth in society.</a:t>
            </a:r>
          </a:p>
          <a:p>
            <a:pPr marL="291600" indent="-291600" fontAlgn="auto">
              <a:spcBef>
                <a:spcPts val="1000"/>
              </a:spcBef>
              <a:spcAft>
                <a:spcPts val="0"/>
              </a:spcAft>
              <a:buClr>
                <a:schemeClr val="tx2"/>
              </a:buClr>
              <a:defRPr/>
            </a:pPr>
            <a:r>
              <a:rPr lang="en-US" altLang="en-US" sz="2800" dirty="0"/>
              <a:t>To get the most from a particular output.</a:t>
            </a:r>
          </a:p>
          <a:p>
            <a:pPr marL="291600" indent="-291600" fontAlgn="auto">
              <a:spcBef>
                <a:spcPts val="1000"/>
              </a:spcBef>
              <a:spcAft>
                <a:spcPts val="0"/>
              </a:spcAft>
              <a:buClr>
                <a:schemeClr val="tx2"/>
              </a:buClr>
              <a:defRPr/>
            </a:pPr>
            <a:r>
              <a:rPr lang="en-US" altLang="en-US" sz="2800" dirty="0"/>
              <a:t>To minimize costs.</a:t>
            </a:r>
          </a:p>
        </p:txBody>
      </p:sp>
      <p:sp>
        <p:nvSpPr>
          <p:cNvPr id="22533" name="Slide Number Placeholder 4">
            <a:extLst>
              <a:ext uri="{FF2B5EF4-FFF2-40B4-BE49-F238E27FC236}">
                <a16:creationId xmlns:a16="http://schemas.microsoft.com/office/drawing/2014/main" xmlns="" id="{7A325750-AA08-4114-9E65-0437D17BEE9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B4F25BA-4179-4049-9C90-939386E8225D}" type="slidenum">
              <a:rPr lang="en-US" altLang="en-US" sz="1400" smtClean="0">
                <a:latin typeface="+mn-lt"/>
                <a:ea typeface="ＭＳ Ｐゴシック" panose="020B0600070205080204" pitchFamily="34" charset="-128"/>
              </a:rPr>
              <a:pPr>
                <a:spcBef>
                  <a:spcPct val="0"/>
                </a:spcBef>
                <a:buClrTx/>
                <a:buFontTx/>
                <a:buNone/>
              </a:pPr>
              <a:t>11</a:t>
            </a:fld>
            <a:endParaRPr lang="en-US" altLang="en-US" sz="1400" dirty="0">
              <a:latin typeface="+mn-lt"/>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a:extLst>
              <a:ext uri="{FF2B5EF4-FFF2-40B4-BE49-F238E27FC236}">
                <a16:creationId xmlns:a16="http://schemas.microsoft.com/office/drawing/2014/main" xmlns="" id="{3B73CAC3-F895-4E3F-BEBA-E4970297A86F}"/>
              </a:ext>
            </a:extLst>
          </p:cNvPr>
          <p:cNvSpPr>
            <a:spLocks noGrp="1" noChangeArrowheads="1"/>
          </p:cNvSpPr>
          <p:nvPr>
            <p:ph type="title"/>
          </p:nvPr>
        </p:nvSpPr>
        <p:spPr>
          <a:xfrm>
            <a:off x="457200" y="274638"/>
            <a:ext cx="7924800" cy="1143000"/>
          </a:xfrm>
        </p:spPr>
        <p:txBody>
          <a:bodyPr/>
          <a:lstStyle/>
          <a:p>
            <a:pPr fontAlgn="auto">
              <a:spcAft>
                <a:spcPts val="0"/>
              </a:spcAft>
              <a:defRPr/>
            </a:pPr>
            <a:r>
              <a:rPr lang="en-US" altLang="en-US" sz="3600" dirty="0">
                <a:latin typeface="+mn-lt"/>
              </a:rPr>
              <a:t>Six Ways To Interpret “The Golden Rule”</a:t>
            </a:r>
          </a:p>
        </p:txBody>
      </p:sp>
      <p:sp>
        <p:nvSpPr>
          <p:cNvPr id="24579" name="Content Placeholder 3">
            <a:extLst>
              <a:ext uri="{FF2B5EF4-FFF2-40B4-BE49-F238E27FC236}">
                <a16:creationId xmlns:a16="http://schemas.microsoft.com/office/drawing/2014/main" xmlns="" id="{AF7DB563-0EE3-4D7D-A438-BF493965CAA8}"/>
              </a:ext>
            </a:extLst>
          </p:cNvPr>
          <p:cNvSpPr>
            <a:spLocks noGrp="1" noChangeArrowheads="1"/>
          </p:cNvSpPr>
          <p:nvPr>
            <p:ph idx="1"/>
          </p:nvPr>
        </p:nvSpPr>
        <p:spPr>
          <a:xfrm>
            <a:off x="457200" y="1417638"/>
            <a:ext cx="7772400" cy="4983162"/>
          </a:xfrm>
        </p:spPr>
        <p:txBody>
          <a:bodyPr rtlCol="0">
            <a:normAutofit/>
          </a:bodyPr>
          <a:lstStyle/>
          <a:p>
            <a:pPr marL="403200" indent="-403200" fontAlgn="auto">
              <a:spcAft>
                <a:spcPts val="0"/>
              </a:spcAft>
              <a:buClr>
                <a:schemeClr val="tx2"/>
              </a:buClr>
              <a:buFont typeface="+mj-lt"/>
              <a:buAutoNum type="arabicPeriod"/>
              <a:defRPr/>
            </a:pPr>
            <a:r>
              <a:rPr lang="en-US" altLang="en-US" sz="2800" dirty="0"/>
              <a:t>Do to others as you want them to gratify you.</a:t>
            </a:r>
          </a:p>
          <a:p>
            <a:pPr marL="403200" indent="-403200" fontAlgn="auto">
              <a:spcAft>
                <a:spcPts val="0"/>
              </a:spcAft>
              <a:buClr>
                <a:schemeClr val="tx2"/>
              </a:buClr>
              <a:buFont typeface="+mj-lt"/>
              <a:buAutoNum type="arabicPeriod"/>
              <a:defRPr/>
            </a:pPr>
            <a:r>
              <a:rPr lang="en-US" altLang="en-US" sz="2800" dirty="0"/>
              <a:t>Be considerate of others’ feelings as you want them to be considerate of yours.</a:t>
            </a:r>
          </a:p>
          <a:p>
            <a:pPr marL="403200" indent="-403200" fontAlgn="auto">
              <a:spcAft>
                <a:spcPts val="0"/>
              </a:spcAft>
              <a:buClr>
                <a:schemeClr val="tx2"/>
              </a:buClr>
              <a:buFont typeface="+mj-lt"/>
              <a:buAutoNum type="arabicPeriod"/>
              <a:defRPr/>
            </a:pPr>
            <a:r>
              <a:rPr lang="en-US" altLang="en-US" sz="2800" dirty="0"/>
              <a:t>Treat others as persons of rational dignity like you.</a:t>
            </a:r>
          </a:p>
          <a:p>
            <a:pPr marL="403200" indent="-403200" fontAlgn="auto">
              <a:spcAft>
                <a:spcPts val="0"/>
              </a:spcAft>
              <a:buClr>
                <a:schemeClr val="tx2"/>
              </a:buClr>
              <a:buFont typeface="+mj-lt"/>
              <a:buAutoNum type="arabicPeriod"/>
              <a:defRPr/>
            </a:pPr>
            <a:r>
              <a:rPr lang="en-US" altLang="en-US" sz="2800" dirty="0"/>
              <a:t>Extend brotherly or sisterly love to others, as you would want them to do to you.</a:t>
            </a:r>
          </a:p>
          <a:p>
            <a:pPr marL="403200" indent="-403200" fontAlgn="auto">
              <a:spcAft>
                <a:spcPts val="0"/>
              </a:spcAft>
              <a:buClr>
                <a:schemeClr val="tx2"/>
              </a:buClr>
              <a:buFont typeface="+mj-lt"/>
              <a:buAutoNum type="arabicPeriod"/>
              <a:defRPr/>
            </a:pPr>
            <a:r>
              <a:rPr lang="en-US" altLang="en-US" sz="2800" dirty="0"/>
              <a:t>Treat others according to moral insight, as you would have others treat you.</a:t>
            </a:r>
          </a:p>
          <a:p>
            <a:pPr marL="403200" indent="-403200" fontAlgn="auto">
              <a:spcAft>
                <a:spcPts val="0"/>
              </a:spcAft>
              <a:buClr>
                <a:schemeClr val="tx2"/>
              </a:buClr>
              <a:buFont typeface="+mj-lt"/>
              <a:buAutoNum type="arabicPeriod"/>
              <a:defRPr/>
            </a:pPr>
            <a:r>
              <a:rPr lang="en-US" altLang="en-US" sz="2800" dirty="0"/>
              <a:t>Do to others as God wants you to do to them.</a:t>
            </a:r>
          </a:p>
        </p:txBody>
      </p:sp>
      <p:sp>
        <p:nvSpPr>
          <p:cNvPr id="24581" name="Slide Number Placeholder 4">
            <a:extLst>
              <a:ext uri="{FF2B5EF4-FFF2-40B4-BE49-F238E27FC236}">
                <a16:creationId xmlns:a16="http://schemas.microsoft.com/office/drawing/2014/main" xmlns="" id="{254AC4C7-C031-42A1-ABAA-DF76FB53529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E26C6879-CF63-4C4D-9760-C5950BA3B0C2}" type="slidenum">
              <a:rPr lang="en-US" altLang="en-US" sz="1400" smtClean="0">
                <a:latin typeface="+mn-lt"/>
                <a:ea typeface="ＭＳ Ｐゴシック" panose="020B0600070205080204" pitchFamily="34" charset="-128"/>
              </a:rPr>
              <a:pPr>
                <a:spcBef>
                  <a:spcPct val="0"/>
                </a:spcBef>
                <a:buClrTx/>
                <a:buFontTx/>
                <a:buNone/>
              </a:pPr>
              <a:t>12</a:t>
            </a:fld>
            <a:endParaRPr lang="en-US" altLang="en-US" sz="1400" dirty="0">
              <a:latin typeface="+mn-lt"/>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5010D8FE-DB1F-4D65-98C8-6707C299A114}"/>
              </a:ext>
            </a:extLst>
          </p:cNvPr>
          <p:cNvSpPr>
            <a:spLocks noGrp="1" noChangeArrowheads="1"/>
          </p:cNvSpPr>
          <p:nvPr>
            <p:ph type="title"/>
          </p:nvPr>
        </p:nvSpPr>
        <p:spPr/>
        <p:txBody>
          <a:bodyPr/>
          <a:lstStyle/>
          <a:p>
            <a:pPr fontAlgn="auto">
              <a:spcAft>
                <a:spcPts val="0"/>
              </a:spcAft>
              <a:defRPr/>
            </a:pPr>
            <a:r>
              <a:rPr lang="en-US" altLang="en-US" dirty="0">
                <a:latin typeface="+mn-lt"/>
              </a:rPr>
              <a:t>Question for Discussion</a:t>
            </a:r>
          </a:p>
        </p:txBody>
      </p:sp>
      <p:sp>
        <p:nvSpPr>
          <p:cNvPr id="26627" name="Content Placeholder 2">
            <a:extLst>
              <a:ext uri="{FF2B5EF4-FFF2-40B4-BE49-F238E27FC236}">
                <a16:creationId xmlns:a16="http://schemas.microsoft.com/office/drawing/2014/main" xmlns="" id="{BA59CB47-A727-40C1-A7FE-29817D3E8C37}"/>
              </a:ext>
            </a:extLst>
          </p:cNvPr>
          <p:cNvSpPr>
            <a:spLocks noGrp="1" noChangeArrowheads="1"/>
          </p:cNvSpPr>
          <p:nvPr>
            <p:ph idx="1"/>
          </p:nvPr>
        </p:nvSpPr>
        <p:spPr/>
        <p:txBody>
          <a:bodyPr rtlCol="0">
            <a:normAutofit/>
          </a:bodyPr>
          <a:lstStyle/>
          <a:p>
            <a:pPr marL="114300" indent="0" fontAlgn="auto">
              <a:spcAft>
                <a:spcPts val="0"/>
              </a:spcAft>
              <a:buNone/>
              <a:defRPr/>
            </a:pPr>
            <a:r>
              <a:rPr lang="en-US" altLang="en-US" sz="2800" dirty="0"/>
              <a:t>Do a firm’s ethical responsibilities extend beyond maximization of profits?</a:t>
            </a:r>
          </a:p>
        </p:txBody>
      </p:sp>
      <p:sp>
        <p:nvSpPr>
          <p:cNvPr id="26628" name="Slide Number Placeholder 3">
            <a:extLst>
              <a:ext uri="{FF2B5EF4-FFF2-40B4-BE49-F238E27FC236}">
                <a16:creationId xmlns:a16="http://schemas.microsoft.com/office/drawing/2014/main" xmlns="" id="{4BA09EE2-1274-4A5F-A755-F74F08505648}"/>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7CAFE59-1835-44DC-B32D-4A343CECCF9D}" type="slidenum">
              <a:rPr lang="en-US" altLang="en-US" sz="1400" smtClean="0">
                <a:latin typeface="+mn-lt"/>
                <a:ea typeface="ＭＳ Ｐゴシック" panose="020B0600070205080204" pitchFamily="34" charset="-128"/>
              </a:rPr>
              <a:pPr>
                <a:spcBef>
                  <a:spcPct val="0"/>
                </a:spcBef>
                <a:buClrTx/>
                <a:buFontTx/>
                <a:buNone/>
              </a:pPr>
              <a:t>13</a:t>
            </a:fld>
            <a:endParaRPr lang="en-US" altLang="en-US" sz="1400" dirty="0">
              <a:latin typeface="+mn-lt"/>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altLang="en-US" sz="3600" dirty="0">
                <a:latin typeface="+mn-lt"/>
              </a:rPr>
              <a:t>Chapter 2 Ethical Dilemma</a:t>
            </a: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spcBef>
                <a:spcPts val="1000"/>
              </a:spcBef>
              <a:spcAft>
                <a:spcPts val="0"/>
              </a:spcAft>
              <a:buClr>
                <a:schemeClr val="tx2"/>
              </a:buClr>
              <a:defRPr/>
            </a:pPr>
            <a:r>
              <a:rPr lang="en-US" altLang="en-US" sz="2800" dirty="0"/>
              <a:t>What is the best source for ethical business practices: The individual employee, or the business organization itself?</a:t>
            </a:r>
            <a:br>
              <a:rPr lang="en-US" altLang="en-US" sz="2800" dirty="0"/>
            </a:br>
            <a:r>
              <a:rPr lang="en-US" altLang="en-US" sz="2800" dirty="0"/>
              <a:t>To what extent should individual employees be allowed to lend input in the creation of a code of ethics for a business organization? </a:t>
            </a:r>
            <a:br>
              <a:rPr lang="en-US" altLang="en-US" sz="2800" dirty="0"/>
            </a:br>
            <a:r>
              <a:rPr lang="en-US" altLang="en-US" sz="2800" dirty="0"/>
              <a:t>In the event that an individual employee’s ethical standards differ from his/her employer’s code of ethics, what can/should be done to resolve those differences?</a:t>
            </a:r>
            <a:endParaRPr lang="en-US" dirty="0"/>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2</a:t>
            </a:fld>
            <a:endParaRPr lang="en-US" altLang="en-US" sz="1400" dirty="0">
              <a:latin typeface="+mn-lt"/>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BCA04B37-C9E9-4D79-A52A-0885A00A5628}"/>
              </a:ext>
            </a:extLst>
          </p:cNvPr>
          <p:cNvSpPr>
            <a:spLocks noGrp="1" noChangeArrowheads="1"/>
          </p:cNvSpPr>
          <p:nvPr>
            <p:ph type="title"/>
          </p:nvPr>
        </p:nvSpPr>
        <p:spPr>
          <a:xfrm>
            <a:off x="457200" y="274638"/>
            <a:ext cx="7696200" cy="1143000"/>
          </a:xfrm>
        </p:spPr>
        <p:txBody>
          <a:bodyPr/>
          <a:lstStyle/>
          <a:p>
            <a:pPr fontAlgn="auto">
              <a:spcAft>
                <a:spcPts val="0"/>
              </a:spcAft>
              <a:defRPr/>
            </a:pPr>
            <a:r>
              <a:rPr lang="en-US" altLang="en-US" sz="3600" dirty="0">
                <a:latin typeface="+mn-lt"/>
              </a:rPr>
              <a:t>Business Ethics and Social Responsibility</a:t>
            </a:r>
          </a:p>
        </p:txBody>
      </p:sp>
      <p:sp>
        <p:nvSpPr>
          <p:cNvPr id="8195" name="Content Placeholder 3">
            <a:extLst>
              <a:ext uri="{FF2B5EF4-FFF2-40B4-BE49-F238E27FC236}">
                <a16:creationId xmlns:a16="http://schemas.microsoft.com/office/drawing/2014/main" xmlns="" id="{39CE9B84-E872-4712-8E9C-50337900F00E}"/>
              </a:ext>
            </a:extLst>
          </p:cNvPr>
          <p:cNvSpPr>
            <a:spLocks noGrp="1" noChangeArrowheads="1"/>
          </p:cNvSpPr>
          <p:nvPr>
            <p:ph idx="1"/>
          </p:nvPr>
        </p:nvSpPr>
        <p:spPr/>
        <p:txBody>
          <a:bodyPr rtlCol="0">
            <a:noAutofit/>
          </a:bodyPr>
          <a:lstStyle/>
          <a:p>
            <a:pPr marL="291600" indent="-291600" fontAlgn="auto">
              <a:lnSpc>
                <a:spcPct val="80000"/>
              </a:lnSpc>
              <a:spcBef>
                <a:spcPts val="1000"/>
              </a:spcBef>
              <a:spcAft>
                <a:spcPts val="0"/>
              </a:spcAft>
              <a:buClr>
                <a:schemeClr val="tx2"/>
              </a:buClr>
              <a:defRPr/>
            </a:pPr>
            <a:r>
              <a:rPr lang="en-US" altLang="en-US" sz="2800" dirty="0"/>
              <a:t>Ethics: The study and practice of decisions about what is good or right.</a:t>
            </a:r>
          </a:p>
          <a:p>
            <a:pPr marL="291600" indent="-291600" fontAlgn="auto">
              <a:lnSpc>
                <a:spcPct val="80000"/>
              </a:lnSpc>
              <a:spcBef>
                <a:spcPts val="1000"/>
              </a:spcBef>
              <a:spcAft>
                <a:spcPts val="0"/>
              </a:spcAft>
              <a:buClr>
                <a:schemeClr val="tx2"/>
              </a:buClr>
              <a:defRPr/>
            </a:pPr>
            <a:r>
              <a:rPr lang="en-US" altLang="en-US" sz="2800" dirty="0"/>
              <a:t>Business Ethics: The application of ethics to the problems and opportunities experienced by businesspeople.</a:t>
            </a:r>
          </a:p>
          <a:p>
            <a:pPr marL="291600" indent="-291600" fontAlgn="auto">
              <a:lnSpc>
                <a:spcPct val="80000"/>
              </a:lnSpc>
              <a:spcBef>
                <a:spcPts val="1000"/>
              </a:spcBef>
              <a:spcAft>
                <a:spcPts val="0"/>
              </a:spcAft>
              <a:buClr>
                <a:schemeClr val="tx2"/>
              </a:buClr>
              <a:defRPr/>
            </a:pPr>
            <a:r>
              <a:rPr lang="en-US" altLang="en-US" sz="2800" dirty="0"/>
              <a:t>Ethical Dilemma: A problem about what a firm should do for which no clear, right decision is available.</a:t>
            </a:r>
          </a:p>
          <a:p>
            <a:pPr marL="291600" indent="-291600" fontAlgn="auto">
              <a:lnSpc>
                <a:spcPct val="80000"/>
              </a:lnSpc>
              <a:spcBef>
                <a:spcPts val="1000"/>
              </a:spcBef>
              <a:spcAft>
                <a:spcPts val="0"/>
              </a:spcAft>
              <a:buClr>
                <a:schemeClr val="tx2"/>
              </a:buClr>
              <a:defRPr/>
            </a:pPr>
            <a:r>
              <a:rPr lang="en-US" altLang="en-US" sz="2800" dirty="0"/>
              <a:t>Social Responsibility of Business: Expectations that the community imposes on firms doing business inside its borders.</a:t>
            </a:r>
          </a:p>
        </p:txBody>
      </p:sp>
      <p:sp>
        <p:nvSpPr>
          <p:cNvPr id="8197" name="Slide Number Placeholder 4">
            <a:extLst>
              <a:ext uri="{FF2B5EF4-FFF2-40B4-BE49-F238E27FC236}">
                <a16:creationId xmlns:a16="http://schemas.microsoft.com/office/drawing/2014/main" xmlns="" id="{9C12D569-CD85-4B0F-BD22-23C6A515EDB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CECBB415-45F9-438D-AE3D-136BCAE8D815}" type="slidenum">
              <a:rPr lang="en-US" altLang="en-US" sz="1400" smtClean="0">
                <a:latin typeface="+mn-lt"/>
                <a:ea typeface="ＭＳ Ｐゴシック" panose="020B0600070205080204" pitchFamily="34" charset="-128"/>
              </a:rPr>
              <a:pPr>
                <a:spcBef>
                  <a:spcPct val="0"/>
                </a:spcBef>
                <a:buClrTx/>
                <a:buFontTx/>
                <a:buNone/>
              </a:pPr>
              <a:t>3</a:t>
            </a:fld>
            <a:endParaRPr lang="en-US" altLang="en-US" sz="1400" dirty="0">
              <a:latin typeface="+mn-lt"/>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a:extLst>
              <a:ext uri="{FF2B5EF4-FFF2-40B4-BE49-F238E27FC236}">
                <a16:creationId xmlns:a16="http://schemas.microsoft.com/office/drawing/2014/main" xmlns="" id="{C17E6CFB-DF64-4586-8BA1-C5F878B170FA}"/>
              </a:ext>
            </a:extLst>
          </p:cNvPr>
          <p:cNvSpPr>
            <a:spLocks noGrp="1" noChangeArrowheads="1"/>
          </p:cNvSpPr>
          <p:nvPr>
            <p:ph type="title"/>
          </p:nvPr>
        </p:nvSpPr>
        <p:spPr/>
        <p:txBody>
          <a:bodyPr/>
          <a:lstStyle/>
          <a:p>
            <a:pPr fontAlgn="auto">
              <a:spcAft>
                <a:spcPts val="0"/>
              </a:spcAft>
              <a:defRPr/>
            </a:pPr>
            <a:r>
              <a:rPr lang="en-US" altLang="en-US" sz="4000" dirty="0">
                <a:latin typeface="+mn-lt"/>
              </a:rPr>
              <a:t>The “WH” Process of Ethical </a:t>
            </a:r>
            <a:r>
              <a:rPr lang="en-US" altLang="en-US" sz="4000" dirty="0" smtClean="0">
                <a:latin typeface="+mn-lt"/>
              </a:rPr>
              <a:t>Decision-Making</a:t>
            </a:r>
            <a:endParaRPr lang="en-US" altLang="en-US" sz="4000" dirty="0">
              <a:latin typeface="+mn-lt"/>
            </a:endParaRPr>
          </a:p>
        </p:txBody>
      </p:sp>
      <p:sp>
        <p:nvSpPr>
          <p:cNvPr id="10243" name="Content Placeholder 2">
            <a:extLst>
              <a:ext uri="{FF2B5EF4-FFF2-40B4-BE49-F238E27FC236}">
                <a16:creationId xmlns:a16="http://schemas.microsoft.com/office/drawing/2014/main" xmlns="" id="{E12A7B31-F0FD-4952-B5F0-76D279614BAA}"/>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t>Who are the stakeholders?</a:t>
            </a:r>
          </a:p>
          <a:p>
            <a:pPr marL="291600" indent="-291600" fontAlgn="auto">
              <a:spcBef>
                <a:spcPts val="1000"/>
              </a:spcBef>
              <a:spcAft>
                <a:spcPts val="0"/>
              </a:spcAft>
              <a:buClr>
                <a:schemeClr val="tx2"/>
              </a:buClr>
              <a:defRPr/>
            </a:pPr>
            <a:r>
              <a:rPr lang="en-US" altLang="en-US" sz="2800" dirty="0"/>
              <a:t>How should the decision be made?</a:t>
            </a:r>
          </a:p>
        </p:txBody>
      </p:sp>
      <p:sp>
        <p:nvSpPr>
          <p:cNvPr id="10245" name="Slide Number Placeholder 4">
            <a:extLst>
              <a:ext uri="{FF2B5EF4-FFF2-40B4-BE49-F238E27FC236}">
                <a16:creationId xmlns:a16="http://schemas.microsoft.com/office/drawing/2014/main" xmlns="" id="{752206F3-2C44-4B0A-9796-E2392B9F316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F9AAA5F-9A97-4C3D-AEA1-FDA030FA9BBC}" type="slidenum">
              <a:rPr lang="en-US" altLang="en-US" sz="1400" smtClean="0">
                <a:latin typeface="+mn-lt"/>
                <a:ea typeface="ＭＳ Ｐゴシック" panose="020B0600070205080204" pitchFamily="34" charset="-128"/>
              </a:rPr>
              <a:pPr>
                <a:spcBef>
                  <a:spcPct val="0"/>
                </a:spcBef>
                <a:buClrTx/>
                <a:buFontTx/>
                <a:buNone/>
              </a:pPr>
              <a:t>4</a:t>
            </a:fld>
            <a:endParaRPr lang="en-US" altLang="en-US" sz="1400" dirty="0">
              <a:latin typeface="+mn-lt"/>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B8B59149-6365-4277-A377-E104C32B1444}"/>
              </a:ext>
            </a:extLst>
          </p:cNvPr>
          <p:cNvSpPr>
            <a:spLocks noGrp="1" noChangeArrowheads="1"/>
          </p:cNvSpPr>
          <p:nvPr>
            <p:ph type="title"/>
          </p:nvPr>
        </p:nvSpPr>
        <p:spPr/>
        <p:txBody>
          <a:bodyPr/>
          <a:lstStyle/>
          <a:p>
            <a:pPr fontAlgn="auto">
              <a:spcAft>
                <a:spcPts val="0"/>
              </a:spcAft>
              <a:defRPr/>
            </a:pPr>
            <a:r>
              <a:rPr lang="en-US" altLang="en-US" sz="4800" dirty="0">
                <a:latin typeface="+mn-lt"/>
              </a:rPr>
              <a:t>Who? Stakeholders</a:t>
            </a:r>
          </a:p>
        </p:txBody>
      </p:sp>
      <p:sp>
        <p:nvSpPr>
          <p:cNvPr id="16387" name="Content Placeholder 2">
            <a:extLst>
              <a:ext uri="{FF2B5EF4-FFF2-40B4-BE49-F238E27FC236}">
                <a16:creationId xmlns:a16="http://schemas.microsoft.com/office/drawing/2014/main" xmlns="" id="{B5545DEB-10E6-4B50-9C6E-061E4E3BBC29}"/>
              </a:ext>
            </a:extLst>
          </p:cNvPr>
          <p:cNvSpPr>
            <a:spLocks noGrp="1" noChangeArrowheads="1"/>
          </p:cNvSpPr>
          <p:nvPr>
            <p:ph sz="half" idx="1"/>
          </p:nvPr>
        </p:nvSpPr>
        <p:spPr>
          <a:xfrm>
            <a:off x="457200" y="1536192"/>
            <a:ext cx="3657600" cy="3188208"/>
          </a:xfrm>
        </p:spPr>
        <p:txBody>
          <a:bodyPr rtlCol="0">
            <a:normAutofit lnSpcReduction="10000"/>
          </a:bodyPr>
          <a:lstStyle/>
          <a:p>
            <a:pPr marL="291600" indent="-291600" fontAlgn="auto">
              <a:spcBef>
                <a:spcPts val="1000"/>
              </a:spcBef>
              <a:spcAft>
                <a:spcPts val="0"/>
              </a:spcAft>
              <a:buClr>
                <a:schemeClr val="tx2"/>
              </a:buClr>
              <a:defRPr/>
            </a:pPr>
            <a:r>
              <a:rPr lang="en-US" altLang="en-US" sz="2800" dirty="0"/>
              <a:t>Customers.</a:t>
            </a:r>
          </a:p>
          <a:p>
            <a:pPr marL="291600" indent="-291600" fontAlgn="auto">
              <a:spcBef>
                <a:spcPts val="1000"/>
              </a:spcBef>
              <a:spcAft>
                <a:spcPts val="0"/>
              </a:spcAft>
              <a:buClr>
                <a:schemeClr val="tx2"/>
              </a:buClr>
              <a:defRPr/>
            </a:pPr>
            <a:r>
              <a:rPr lang="en-US" altLang="en-US" sz="2800" dirty="0"/>
              <a:t>Owners or investors.</a:t>
            </a:r>
          </a:p>
          <a:p>
            <a:pPr marL="291600" indent="-291600" fontAlgn="auto">
              <a:spcBef>
                <a:spcPts val="1000"/>
              </a:spcBef>
              <a:spcAft>
                <a:spcPts val="0"/>
              </a:spcAft>
              <a:buClr>
                <a:schemeClr val="tx2"/>
              </a:buClr>
              <a:defRPr/>
            </a:pPr>
            <a:r>
              <a:rPr lang="en-US" altLang="en-US" sz="2800" dirty="0"/>
              <a:t>Management.</a:t>
            </a:r>
          </a:p>
          <a:p>
            <a:pPr marL="291600" indent="-291600" fontAlgn="auto">
              <a:spcBef>
                <a:spcPts val="1000"/>
              </a:spcBef>
              <a:spcAft>
                <a:spcPts val="0"/>
              </a:spcAft>
              <a:buClr>
                <a:schemeClr val="tx2"/>
              </a:buClr>
              <a:defRPr/>
            </a:pPr>
            <a:r>
              <a:rPr lang="en-US" altLang="en-US" sz="2800" dirty="0"/>
              <a:t>Employees.</a:t>
            </a:r>
          </a:p>
          <a:p>
            <a:pPr marL="291600" indent="-291600" fontAlgn="auto">
              <a:spcBef>
                <a:spcPts val="1000"/>
              </a:spcBef>
              <a:spcAft>
                <a:spcPts val="0"/>
              </a:spcAft>
              <a:buClr>
                <a:schemeClr val="tx2"/>
              </a:buClr>
              <a:defRPr/>
            </a:pPr>
            <a:r>
              <a:rPr lang="en-US" altLang="en-US" sz="2800" dirty="0"/>
              <a:t>Community.</a:t>
            </a:r>
          </a:p>
          <a:p>
            <a:pPr marL="291600" indent="-291600" fontAlgn="auto">
              <a:spcBef>
                <a:spcPts val="1000"/>
              </a:spcBef>
              <a:spcAft>
                <a:spcPts val="0"/>
              </a:spcAft>
              <a:buClr>
                <a:schemeClr val="tx2"/>
              </a:buClr>
              <a:defRPr/>
            </a:pPr>
            <a:r>
              <a:rPr lang="en-US" altLang="en-US" sz="2800" dirty="0"/>
              <a:t>Future generations.</a:t>
            </a:r>
          </a:p>
        </p:txBody>
      </p:sp>
      <p:sp>
        <p:nvSpPr>
          <p:cNvPr id="2" name="Content Placeholder 1"/>
          <p:cNvSpPr>
            <a:spLocks noGrp="1"/>
          </p:cNvSpPr>
          <p:nvPr>
            <p:ph sz="half" idx="2"/>
          </p:nvPr>
        </p:nvSpPr>
        <p:spPr>
          <a:xfrm>
            <a:off x="457200" y="4648200"/>
            <a:ext cx="7620000" cy="533400"/>
          </a:xfrm>
        </p:spPr>
        <p:txBody>
          <a:bodyPr/>
          <a:lstStyle/>
          <a:p>
            <a:pPr marL="114300" indent="0">
              <a:buNone/>
            </a:pPr>
            <a:r>
              <a:rPr lang="en-US" altLang="en-US" dirty="0"/>
              <a:t>A manager needs to identify the stakeholders.</a:t>
            </a:r>
          </a:p>
        </p:txBody>
      </p:sp>
      <p:sp>
        <p:nvSpPr>
          <p:cNvPr id="12293" name="Slide Number Placeholder 3">
            <a:extLst>
              <a:ext uri="{FF2B5EF4-FFF2-40B4-BE49-F238E27FC236}">
                <a16:creationId xmlns:a16="http://schemas.microsoft.com/office/drawing/2014/main" xmlns="" id="{6FDA7723-6F63-491D-A1C5-9A4ED2C0FA2C}"/>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2C424A8-6633-473F-8D98-D3D0D37F00BD}" type="slidenum">
              <a:rPr lang="en-US" altLang="en-US" sz="1400" smtClean="0">
                <a:latin typeface="+mn-lt"/>
                <a:ea typeface="ＭＳ Ｐゴシック" panose="020B0600070205080204" pitchFamily="34" charset="-128"/>
              </a:rPr>
              <a:pPr>
                <a:spcBef>
                  <a:spcPct val="0"/>
                </a:spcBef>
                <a:buClrTx/>
                <a:buFontTx/>
                <a:buNone/>
              </a:pPr>
              <a:t>5</a:t>
            </a:fld>
            <a:endParaRPr lang="en-US" altLang="en-US" sz="1400" dirty="0">
              <a:latin typeface="+mn-lt"/>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D746B09E-E9E8-4841-87D2-6F78076053EE}"/>
              </a:ext>
            </a:extLst>
          </p:cNvPr>
          <p:cNvSpPr>
            <a:spLocks noGrp="1" noChangeArrowheads="1"/>
          </p:cNvSpPr>
          <p:nvPr>
            <p:ph type="title"/>
          </p:nvPr>
        </p:nvSpPr>
        <p:spPr/>
        <p:txBody>
          <a:bodyPr/>
          <a:lstStyle/>
          <a:p>
            <a:pPr fontAlgn="auto">
              <a:spcAft>
                <a:spcPts val="0"/>
              </a:spcAft>
              <a:defRPr/>
            </a:pPr>
            <a:r>
              <a:rPr lang="en-US" altLang="en-US" sz="4800" dirty="0">
                <a:latin typeface="+mn-lt"/>
              </a:rPr>
              <a:t>How? Guidelines</a:t>
            </a:r>
          </a:p>
        </p:txBody>
      </p:sp>
      <p:sp>
        <p:nvSpPr>
          <p:cNvPr id="3" name="Content Placeholder 2">
            <a:extLst>
              <a:ext uri="{FF2B5EF4-FFF2-40B4-BE49-F238E27FC236}">
                <a16:creationId xmlns:a16="http://schemas.microsoft.com/office/drawing/2014/main" xmlns="" id="{32762E42-4916-4B68-82DC-59861A4B6094}"/>
              </a:ext>
            </a:extLst>
          </p:cNvPr>
          <p:cNvSpPr>
            <a:spLocks noGrp="1"/>
          </p:cNvSpPr>
          <p:nvPr>
            <p:ph sz="half" idx="1"/>
          </p:nvPr>
        </p:nvSpPr>
        <p:spPr>
          <a:xfrm>
            <a:off x="457200" y="1536192"/>
            <a:ext cx="3657600" cy="1664208"/>
          </a:xfrm>
        </p:spPr>
        <p:txBody>
          <a:bodyPr rtlCol="0">
            <a:normAutofit/>
          </a:bodyPr>
          <a:lstStyle/>
          <a:p>
            <a:pPr marL="291600" indent="-291600" fontAlgn="auto">
              <a:spcBef>
                <a:spcPts val="1000"/>
              </a:spcBef>
              <a:spcAft>
                <a:spcPts val="0"/>
              </a:spcAft>
              <a:buClr>
                <a:schemeClr val="tx2"/>
              </a:buClr>
              <a:defRPr/>
            </a:pPr>
            <a:r>
              <a:rPr lang="en-US" sz="2800" dirty="0"/>
              <a:t>Public disclosure.</a:t>
            </a:r>
          </a:p>
          <a:p>
            <a:pPr marL="291600" indent="-291600" fontAlgn="auto">
              <a:spcBef>
                <a:spcPts val="1000"/>
              </a:spcBef>
              <a:spcAft>
                <a:spcPts val="0"/>
              </a:spcAft>
              <a:buClr>
                <a:schemeClr val="tx2"/>
              </a:buClr>
              <a:defRPr/>
            </a:pPr>
            <a:r>
              <a:rPr lang="en-US" sz="2800" dirty="0"/>
              <a:t>Universalization.</a:t>
            </a:r>
          </a:p>
          <a:p>
            <a:pPr marL="291600" indent="-291600" fontAlgn="auto">
              <a:spcBef>
                <a:spcPts val="1000"/>
              </a:spcBef>
              <a:spcAft>
                <a:spcPts val="0"/>
              </a:spcAft>
              <a:buClr>
                <a:schemeClr val="tx2"/>
              </a:buClr>
              <a:defRPr/>
            </a:pPr>
            <a:r>
              <a:rPr lang="en-US" sz="2800" dirty="0"/>
              <a:t>Golden Rule.</a:t>
            </a:r>
          </a:p>
        </p:txBody>
      </p:sp>
      <p:sp>
        <p:nvSpPr>
          <p:cNvPr id="2" name="Content Placeholder 1"/>
          <p:cNvSpPr>
            <a:spLocks noGrp="1"/>
          </p:cNvSpPr>
          <p:nvPr>
            <p:ph sz="half" idx="2"/>
          </p:nvPr>
        </p:nvSpPr>
        <p:spPr>
          <a:xfrm>
            <a:off x="457200" y="3200400"/>
            <a:ext cx="7637980" cy="990600"/>
          </a:xfrm>
        </p:spPr>
        <p:txBody>
          <a:bodyPr/>
          <a:lstStyle/>
          <a:p>
            <a:pPr marL="114300" indent="0">
              <a:buNone/>
            </a:pPr>
            <a:r>
              <a:rPr lang="en-US" dirty="0"/>
              <a:t>A manager needs a doable set of guidelines on how to make an ethical decision.</a:t>
            </a:r>
            <a:endParaRPr lang="en-IN" dirty="0"/>
          </a:p>
        </p:txBody>
      </p:sp>
      <p:sp>
        <p:nvSpPr>
          <p:cNvPr id="13317" name="Slide Number Placeholder 3">
            <a:extLst>
              <a:ext uri="{FF2B5EF4-FFF2-40B4-BE49-F238E27FC236}">
                <a16:creationId xmlns:a16="http://schemas.microsoft.com/office/drawing/2014/main" xmlns="" id="{3269FE09-3016-4ADF-87CD-E029CC7AECF7}"/>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FCC6084-E74F-4333-A042-F0568385FF5C}" type="slidenum">
              <a:rPr lang="en-US" altLang="en-US" sz="1400" smtClean="0">
                <a:latin typeface="+mn-lt"/>
                <a:ea typeface="ＭＳ Ｐゴシック" panose="020B0600070205080204" pitchFamily="34" charset="-128"/>
              </a:rPr>
              <a:pPr>
                <a:spcBef>
                  <a:spcPct val="0"/>
                </a:spcBef>
                <a:buClrTx/>
                <a:buFontTx/>
                <a:buNone/>
              </a:pPr>
              <a:t>6</a:t>
            </a:fld>
            <a:endParaRPr lang="en-US" altLang="en-US" sz="1400" dirty="0">
              <a:latin typeface="+mn-lt"/>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xmlns="" id="{998CF479-4BE3-4584-B4F1-A0F3AFCC9719}"/>
              </a:ext>
            </a:extLst>
          </p:cNvPr>
          <p:cNvSpPr>
            <a:spLocks noGrp="1" noChangeArrowheads="1"/>
          </p:cNvSpPr>
          <p:nvPr>
            <p:ph type="title"/>
          </p:nvPr>
        </p:nvSpPr>
        <p:spPr/>
        <p:txBody>
          <a:bodyPr/>
          <a:lstStyle/>
          <a:p>
            <a:pPr fontAlgn="auto">
              <a:spcAft>
                <a:spcPts val="0"/>
              </a:spcAft>
              <a:defRPr/>
            </a:pPr>
            <a:r>
              <a:rPr lang="en-US" altLang="en-US" sz="4000" dirty="0">
                <a:latin typeface="+mn-lt"/>
              </a:rPr>
              <a:t>Primary Values and Business Ethics</a:t>
            </a:r>
          </a:p>
        </p:txBody>
      </p:sp>
      <p:sp>
        <p:nvSpPr>
          <p:cNvPr id="14339" name="Content Placeholder 3">
            <a:extLst>
              <a:ext uri="{FF2B5EF4-FFF2-40B4-BE49-F238E27FC236}">
                <a16:creationId xmlns:a16="http://schemas.microsoft.com/office/drawing/2014/main" xmlns="" id="{A2B664EA-AE88-486E-84D0-4F8F22E67599}"/>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t>Freedom.</a:t>
            </a:r>
          </a:p>
          <a:p>
            <a:pPr marL="291600" indent="-291600" fontAlgn="auto">
              <a:spcBef>
                <a:spcPts val="1000"/>
              </a:spcBef>
              <a:spcAft>
                <a:spcPts val="0"/>
              </a:spcAft>
              <a:buClr>
                <a:schemeClr val="tx2"/>
              </a:buClr>
              <a:defRPr/>
            </a:pPr>
            <a:r>
              <a:rPr lang="en-US" altLang="en-US" sz="2800" dirty="0"/>
              <a:t>Security.</a:t>
            </a:r>
          </a:p>
          <a:p>
            <a:pPr marL="291600" indent="-291600" fontAlgn="auto">
              <a:spcBef>
                <a:spcPts val="1000"/>
              </a:spcBef>
              <a:spcAft>
                <a:spcPts val="0"/>
              </a:spcAft>
              <a:buClr>
                <a:schemeClr val="tx2"/>
              </a:buClr>
              <a:defRPr/>
            </a:pPr>
            <a:r>
              <a:rPr lang="en-US" altLang="en-US" sz="2800" dirty="0"/>
              <a:t>Justice.</a:t>
            </a:r>
          </a:p>
          <a:p>
            <a:pPr marL="291600" indent="-291600" fontAlgn="auto">
              <a:spcBef>
                <a:spcPts val="1000"/>
              </a:spcBef>
              <a:spcAft>
                <a:spcPts val="0"/>
              </a:spcAft>
              <a:buClr>
                <a:schemeClr val="tx2"/>
              </a:buClr>
              <a:defRPr/>
            </a:pPr>
            <a:r>
              <a:rPr lang="en-US" altLang="en-US" sz="2800" dirty="0"/>
              <a:t>Efficiency.</a:t>
            </a:r>
          </a:p>
        </p:txBody>
      </p:sp>
      <p:sp>
        <p:nvSpPr>
          <p:cNvPr id="14341" name="Slide Number Placeholder 4">
            <a:extLst>
              <a:ext uri="{FF2B5EF4-FFF2-40B4-BE49-F238E27FC236}">
                <a16:creationId xmlns:a16="http://schemas.microsoft.com/office/drawing/2014/main" xmlns="" id="{954931E2-AB1F-423C-A7AF-ADDE9CC2BD3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54F067A-FE0A-4135-A50C-53F1BAE83766}" type="slidenum">
              <a:rPr lang="en-US" altLang="en-US" sz="1400" smtClean="0">
                <a:latin typeface="+mn-lt"/>
                <a:ea typeface="ＭＳ Ｐゴシック" panose="020B0600070205080204" pitchFamily="34" charset="-128"/>
              </a:rPr>
              <a:pPr>
                <a:spcBef>
                  <a:spcPct val="0"/>
                </a:spcBef>
                <a:buClrTx/>
                <a:buFontTx/>
                <a:buNone/>
              </a:pPr>
              <a:t>7</a:t>
            </a:fld>
            <a:endParaRPr lang="en-US" altLang="en-US" sz="1400" dirty="0">
              <a:latin typeface="+mn-lt"/>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5">
            <a:extLst>
              <a:ext uri="{FF2B5EF4-FFF2-40B4-BE49-F238E27FC236}">
                <a16:creationId xmlns:a16="http://schemas.microsoft.com/office/drawing/2014/main" xmlns="" id="{549D3512-377E-48B4-A010-4A01FD76AC21}"/>
              </a:ext>
            </a:extLst>
          </p:cNvPr>
          <p:cNvSpPr>
            <a:spLocks noGrp="1" noChangeArrowheads="1"/>
          </p:cNvSpPr>
          <p:nvPr>
            <p:ph type="title"/>
          </p:nvPr>
        </p:nvSpPr>
        <p:spPr/>
        <p:txBody>
          <a:bodyPr/>
          <a:lstStyle/>
          <a:p>
            <a:pPr fontAlgn="auto">
              <a:spcAft>
                <a:spcPts val="0"/>
              </a:spcAft>
              <a:defRPr/>
            </a:pPr>
            <a:r>
              <a:rPr lang="en-US" altLang="en-US" sz="4000" dirty="0">
                <a:latin typeface="+mn-lt"/>
              </a:rPr>
              <a:t>Primary Values and Business Ethics: </a:t>
            </a:r>
            <a:r>
              <a:rPr lang="en-US" altLang="en-US" sz="4000" dirty="0" smtClean="0">
                <a:latin typeface="+mn-lt"/>
              </a:rPr>
              <a:t>Freedom</a:t>
            </a:r>
            <a:endParaRPr lang="en-US" altLang="en-US" sz="4000" dirty="0">
              <a:latin typeface="+mn-lt"/>
            </a:endParaRPr>
          </a:p>
        </p:txBody>
      </p:sp>
      <p:sp>
        <p:nvSpPr>
          <p:cNvPr id="16387" name="Content Placeholder 3">
            <a:extLst>
              <a:ext uri="{FF2B5EF4-FFF2-40B4-BE49-F238E27FC236}">
                <a16:creationId xmlns:a16="http://schemas.microsoft.com/office/drawing/2014/main" xmlns="" id="{00ADC8A0-A35F-425C-BA9B-C56B9DBA7424}"/>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t>To act without restriction from rules imposed by others.</a:t>
            </a:r>
          </a:p>
          <a:p>
            <a:pPr marL="291600" indent="-291600" fontAlgn="auto">
              <a:spcBef>
                <a:spcPts val="1000"/>
              </a:spcBef>
              <a:spcAft>
                <a:spcPts val="0"/>
              </a:spcAft>
              <a:buClr>
                <a:schemeClr val="tx2"/>
              </a:buClr>
              <a:defRPr/>
            </a:pPr>
            <a:r>
              <a:rPr lang="en-US" altLang="en-US" sz="2800" dirty="0"/>
              <a:t>To possess the capacity or resources to act as one wishes.</a:t>
            </a:r>
          </a:p>
          <a:p>
            <a:pPr marL="291600" indent="-291600" fontAlgn="auto">
              <a:spcBef>
                <a:spcPts val="1000"/>
              </a:spcBef>
              <a:spcAft>
                <a:spcPts val="0"/>
              </a:spcAft>
              <a:buClr>
                <a:schemeClr val="tx2"/>
              </a:buClr>
              <a:defRPr/>
            </a:pPr>
            <a:r>
              <a:rPr lang="en-US" altLang="en-US" sz="2800" dirty="0"/>
              <a:t>To escape the cares and demands of this world entirely.</a:t>
            </a:r>
          </a:p>
        </p:txBody>
      </p:sp>
      <p:sp>
        <p:nvSpPr>
          <p:cNvPr id="16389" name="Slide Number Placeholder 4">
            <a:extLst>
              <a:ext uri="{FF2B5EF4-FFF2-40B4-BE49-F238E27FC236}">
                <a16:creationId xmlns:a16="http://schemas.microsoft.com/office/drawing/2014/main" xmlns="" id="{2108555B-B8A2-45E3-BFD1-34DBDFC7A87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64001FE9-5778-46D2-B60D-ABF0C5BB5C35}" type="slidenum">
              <a:rPr lang="en-US" altLang="en-US" sz="1400" smtClean="0">
                <a:latin typeface="+mn-lt"/>
                <a:ea typeface="ＭＳ Ｐゴシック" panose="020B0600070205080204" pitchFamily="34" charset="-128"/>
              </a:rPr>
              <a:pPr>
                <a:spcBef>
                  <a:spcPct val="0"/>
                </a:spcBef>
                <a:buClrTx/>
                <a:buFontTx/>
                <a:buNone/>
              </a:pPr>
              <a:t>8</a:t>
            </a:fld>
            <a:endParaRPr lang="en-US" altLang="en-US" sz="1400" dirty="0">
              <a:latin typeface="+mn-lt"/>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9">
            <a:extLst>
              <a:ext uri="{FF2B5EF4-FFF2-40B4-BE49-F238E27FC236}">
                <a16:creationId xmlns:a16="http://schemas.microsoft.com/office/drawing/2014/main" xmlns="" id="{BF2DB1A8-AEC1-4DB3-9795-837C0AAE9857}"/>
              </a:ext>
            </a:extLst>
          </p:cNvPr>
          <p:cNvSpPr>
            <a:spLocks noGrp="1" noChangeArrowheads="1"/>
          </p:cNvSpPr>
          <p:nvPr>
            <p:ph type="title"/>
          </p:nvPr>
        </p:nvSpPr>
        <p:spPr/>
        <p:txBody>
          <a:bodyPr/>
          <a:lstStyle/>
          <a:p>
            <a:pPr fontAlgn="auto">
              <a:spcAft>
                <a:spcPts val="0"/>
              </a:spcAft>
              <a:defRPr/>
            </a:pPr>
            <a:r>
              <a:rPr lang="en-US" altLang="en-US" sz="4000" dirty="0">
                <a:latin typeface="+mn-lt"/>
              </a:rPr>
              <a:t>Primary Values and Business Ethics: </a:t>
            </a:r>
            <a:r>
              <a:rPr lang="en-US" altLang="en-US" sz="4000" dirty="0" smtClean="0">
                <a:latin typeface="+mn-lt"/>
              </a:rPr>
              <a:t>Security</a:t>
            </a:r>
            <a:endParaRPr lang="en-US" altLang="en-US" sz="4000" dirty="0">
              <a:latin typeface="+mn-lt"/>
            </a:endParaRPr>
          </a:p>
        </p:txBody>
      </p:sp>
      <p:sp>
        <p:nvSpPr>
          <p:cNvPr id="18435" name="Content Placeholder 3">
            <a:extLst>
              <a:ext uri="{FF2B5EF4-FFF2-40B4-BE49-F238E27FC236}">
                <a16:creationId xmlns:a16="http://schemas.microsoft.com/office/drawing/2014/main" xmlns="" id="{E31DED91-B1C8-4C8E-AADA-58C703D33C68}"/>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t>To possess a large enough supply of goods and services to meet basic needs.</a:t>
            </a:r>
          </a:p>
          <a:p>
            <a:pPr marL="291600" indent="-291600" fontAlgn="auto">
              <a:spcBef>
                <a:spcPts val="1000"/>
              </a:spcBef>
              <a:spcAft>
                <a:spcPts val="0"/>
              </a:spcAft>
              <a:buClr>
                <a:schemeClr val="tx2"/>
              </a:buClr>
              <a:defRPr/>
            </a:pPr>
            <a:r>
              <a:rPr lang="en-US" altLang="en-US" sz="2800" dirty="0"/>
              <a:t>To be safe from those wishing to interfere with your property rights.</a:t>
            </a:r>
          </a:p>
          <a:p>
            <a:pPr marL="291600" indent="-291600" fontAlgn="auto">
              <a:spcBef>
                <a:spcPts val="1000"/>
              </a:spcBef>
              <a:spcAft>
                <a:spcPts val="0"/>
              </a:spcAft>
              <a:buClr>
                <a:schemeClr val="tx2"/>
              </a:buClr>
              <a:defRPr/>
            </a:pPr>
            <a:r>
              <a:rPr lang="en-US" altLang="en-US" sz="2800" dirty="0"/>
              <a:t>To achieve the psychological condition of self-confidence such that risks are welcome.</a:t>
            </a:r>
          </a:p>
        </p:txBody>
      </p:sp>
      <p:sp>
        <p:nvSpPr>
          <p:cNvPr id="18437" name="Slide Number Placeholder 4">
            <a:extLst>
              <a:ext uri="{FF2B5EF4-FFF2-40B4-BE49-F238E27FC236}">
                <a16:creationId xmlns:a16="http://schemas.microsoft.com/office/drawing/2014/main" xmlns="" id="{B810D4C1-E9FC-4327-8C4C-8956AFD10DA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18DCC89-4722-4DE6-B597-1CB1059240EC}" type="slidenum">
              <a:rPr lang="en-US" altLang="en-US" sz="1400" smtClean="0">
                <a:latin typeface="+mn-lt"/>
                <a:ea typeface="ＭＳ Ｐゴシック" panose="020B0600070205080204" pitchFamily="34" charset="-128"/>
              </a:rPr>
              <a:pPr>
                <a:spcBef>
                  <a:spcPct val="0"/>
                </a:spcBef>
                <a:buClrTx/>
                <a:buFontTx/>
                <a:buNone/>
              </a:pPr>
              <a:t>9</a:t>
            </a:fld>
            <a:endParaRPr lang="en-US" altLang="en-US" sz="1400" dirty="0">
              <a:latin typeface="+mn-lt"/>
              <a:ea typeface="ＭＳ Ｐゴシック" panose="020B0600070205080204" pitchFamily="34" charset="-128"/>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4d7d623da28a53a91bdb54db49944e76c78f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KubaSS</Template>
  <TotalTime>413</TotalTime>
  <Words>1101</Words>
  <Application>Microsoft Office PowerPoint</Application>
  <PresentationFormat>On-screen Show (4:3)</PresentationFormat>
  <Paragraphs>90</Paragraphs>
  <Slides>13</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ＭＳ Ｐゴシック</vt:lpstr>
      <vt:lpstr>Arial</vt:lpstr>
      <vt:lpstr>Calibri</vt:lpstr>
      <vt:lpstr>Cambria</vt:lpstr>
      <vt:lpstr>Verdana</vt:lpstr>
      <vt:lpstr>KubaSS</vt:lpstr>
      <vt:lpstr>1_KubaSS</vt:lpstr>
      <vt:lpstr>Chapter 2</vt:lpstr>
      <vt:lpstr>Chapter 2 Ethical Dilemma</vt:lpstr>
      <vt:lpstr>Business Ethics and Social Responsibility</vt:lpstr>
      <vt:lpstr>The “WH” Process of Ethical Decision-Making</vt:lpstr>
      <vt:lpstr>Who? Stakeholders</vt:lpstr>
      <vt:lpstr>How? Guidelines</vt:lpstr>
      <vt:lpstr>Primary Values and Business Ethics</vt:lpstr>
      <vt:lpstr>Primary Values and Business Ethics: Freedom</vt:lpstr>
      <vt:lpstr>Primary Values and Business Ethics: Security</vt:lpstr>
      <vt:lpstr>Primary Values and Business Ethics: Justice</vt:lpstr>
      <vt:lpstr>Primary Values and Business Ethics: Efficiency</vt:lpstr>
      <vt:lpstr>Six Ways To Interpret “The Golden Rule”</vt:lpstr>
      <vt:lpstr>Question for Discussion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77</cp:revision>
  <dcterms:created xsi:type="dcterms:W3CDTF">2011-05-16T15:56:06Z</dcterms:created>
  <dcterms:modified xsi:type="dcterms:W3CDTF">2018-09-16T19:45:12Z</dcterms:modified>
</cp:coreProperties>
</file>