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9" r:id="rId2"/>
  </p:sldMasterIdLst>
  <p:notesMasterIdLst>
    <p:notesMasterId r:id="rId15"/>
  </p:notesMasterIdLst>
  <p:handoutMasterIdLst>
    <p:handoutMasterId r:id="rId16"/>
  </p:handoutMasterIdLst>
  <p:sldIdLst>
    <p:sldId id="272" r:id="rId3"/>
    <p:sldId id="257" r:id="rId4"/>
    <p:sldId id="258" r:id="rId5"/>
    <p:sldId id="264" r:id="rId6"/>
    <p:sldId id="259" r:id="rId7"/>
    <p:sldId id="260" r:id="rId8"/>
    <p:sldId id="266" r:id="rId9"/>
    <p:sldId id="267" r:id="rId10"/>
    <p:sldId id="268" r:id="rId11"/>
    <p:sldId id="262" r:id="rId12"/>
    <p:sldId id="265" r:id="rId13"/>
    <p:sldId id="269" r:id="rId14"/>
  </p:sldIdLst>
  <p:sldSz cx="9144000" cy="6858000" type="screen4x3"/>
  <p:notesSz cx="6858000" cy="9144000"/>
  <p:custDataLst>
    <p:tags r:id="rId17"/>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86327" autoAdjust="0"/>
  </p:normalViewPr>
  <p:slideViewPr>
    <p:cSldViewPr>
      <p:cViewPr varScale="1">
        <p:scale>
          <a:sx n="60" d="100"/>
          <a:sy n="60" d="100"/>
        </p:scale>
        <p:origin x="1240" y="56"/>
      </p:cViewPr>
      <p:guideLst>
        <p:guide orient="horz" pos="2160"/>
        <p:guide pos="2880"/>
      </p:guideLst>
    </p:cSldViewPr>
  </p:slideViewPr>
  <p:outlineViewPr>
    <p:cViewPr>
      <p:scale>
        <a:sx n="33" d="100"/>
        <a:sy n="33" d="100"/>
      </p:scale>
      <p:origin x="0" y="-81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5E1CF9C5-F28E-4850-A533-3AC7E4DB8C2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mn-cs"/>
              </a:defRPr>
            </a:lvl1pPr>
          </a:lstStyle>
          <a:p>
            <a:pPr>
              <a:defRPr/>
            </a:pPr>
            <a:endParaRPr lang="en-US"/>
          </a:p>
        </p:txBody>
      </p:sp>
      <p:sp>
        <p:nvSpPr>
          <p:cNvPr id="3" name="Date Placeholder 2">
            <a:extLst>
              <a:ext uri="{FF2B5EF4-FFF2-40B4-BE49-F238E27FC236}">
                <a16:creationId xmlns:a16="http://schemas.microsoft.com/office/drawing/2014/main" xmlns="" id="{0CFE0783-BEC1-4E0C-8656-AA8FAE02D7BB}"/>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A3262DE-17F6-490E-993C-F31EFBE9548F}" type="datetimeFigureOut">
              <a:rPr lang="en-US" altLang="en-US"/>
              <a:pPr/>
              <a:t>9/16/2018</a:t>
            </a:fld>
            <a:endParaRPr lang="en-US" altLang="en-US"/>
          </a:p>
        </p:txBody>
      </p:sp>
      <p:sp>
        <p:nvSpPr>
          <p:cNvPr id="4" name="Footer Placeholder 3">
            <a:extLst>
              <a:ext uri="{FF2B5EF4-FFF2-40B4-BE49-F238E27FC236}">
                <a16:creationId xmlns:a16="http://schemas.microsoft.com/office/drawing/2014/main" xmlns="" id="{03EDE68E-F3B7-4A09-94FC-D977AFAC663E}"/>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mn-cs"/>
              </a:defRPr>
            </a:lvl1pPr>
          </a:lstStyle>
          <a:p>
            <a:pPr>
              <a:defRPr/>
            </a:pPr>
            <a:endParaRPr lang="en-US"/>
          </a:p>
        </p:txBody>
      </p:sp>
      <p:sp>
        <p:nvSpPr>
          <p:cNvPr id="5" name="Slide Number Placeholder 4">
            <a:extLst>
              <a:ext uri="{FF2B5EF4-FFF2-40B4-BE49-F238E27FC236}">
                <a16:creationId xmlns:a16="http://schemas.microsoft.com/office/drawing/2014/main" xmlns="" id="{D4278B7F-61D6-4611-9386-64892803D2F6}"/>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073D27E-74D9-4DA9-8509-9808175A0726}" type="slidenum">
              <a:rPr lang="en-US" altLang="en-US"/>
              <a:pPr/>
              <a:t>‹#›</a:t>
            </a:fld>
            <a:endParaRPr lang="en-US" altLang="en-US"/>
          </a:p>
        </p:txBody>
      </p:sp>
    </p:spTree>
    <p:extLst>
      <p:ext uri="{BB962C8B-B14F-4D97-AF65-F5344CB8AC3E}">
        <p14:creationId xmlns:p14="http://schemas.microsoft.com/office/powerpoint/2010/main" val="258287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A84A623-DFBE-43E3-88EA-61EBF3F3376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xmlns="" id="{61099937-3D47-457E-8B96-CF9D60C5CCCA}"/>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59461B54-A43A-4393-90A6-13DDD458FA7D}"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E9D874E6-A65D-4DA7-994E-7F0B09B7366B}"/>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C65B247F-A795-4F2C-86AF-3EA1A7D576A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090E3EE6-8642-46A6-867C-78F1298B364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0AD1A9A1-AD95-464F-856D-6A654531F68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C349E04-3C54-4005-8D02-919F8CD9E332}" type="slidenum">
              <a:rPr lang="en-US" altLang="en-US"/>
              <a:pPr/>
              <a:t>‹#›</a:t>
            </a:fld>
            <a:endParaRPr lang="en-US" altLang="en-US"/>
          </a:p>
        </p:txBody>
      </p:sp>
    </p:spTree>
    <p:extLst>
      <p:ext uri="{BB962C8B-B14F-4D97-AF65-F5344CB8AC3E}">
        <p14:creationId xmlns:p14="http://schemas.microsoft.com/office/powerpoint/2010/main" val="82009984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Chapter 10: </a:t>
            </a:r>
            <a:r>
              <a:rPr lang="en-US" sz="1200" dirty="0">
                <a:solidFill>
                  <a:schemeClr val="tx1"/>
                </a:solidFill>
              </a:rPr>
              <a:t>Consideration</a:t>
            </a:r>
            <a:endParaRPr lang="en-US" altLang="en-US" dirty="0"/>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1688600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a:extLst>
              <a:ext uri="{FF2B5EF4-FFF2-40B4-BE49-F238E27FC236}">
                <a16:creationId xmlns:a16="http://schemas.microsoft.com/office/drawing/2014/main" xmlns="" id="{E64DD496-8BD6-4650-B553-2309B094B3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Notes Placeholder 2">
            <a:extLst>
              <a:ext uri="{FF2B5EF4-FFF2-40B4-BE49-F238E27FC236}">
                <a16:creationId xmlns:a16="http://schemas.microsoft.com/office/drawing/2014/main" xmlns="" id="{C095A57B-EB86-4CD3-B199-93C5EBE0CA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Consideration is what a person will receive in return for performing a contract obligation. Consideration can be anything, as long as it is the product of a bargained-for exchange. In a business context, it is often (but not always) money.</a:t>
            </a:r>
          </a:p>
        </p:txBody>
      </p:sp>
      <p:sp>
        <p:nvSpPr>
          <p:cNvPr id="19459" name="Slide Number Placeholder 3">
            <a:extLst>
              <a:ext uri="{FF2B5EF4-FFF2-40B4-BE49-F238E27FC236}">
                <a16:creationId xmlns:a16="http://schemas.microsoft.com/office/drawing/2014/main" xmlns="" id="{87204C35-79F2-4F8F-93D9-A0A161FBD1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18BB743-16AD-4384-8865-B64E753F9A67}" type="slidenum">
              <a:rPr lang="en-US" altLang="en-US" sz="1200"/>
              <a:pPr/>
              <a:t>2</a:t>
            </a:fld>
            <a:endParaRPr lang="en-US" altLang="en-US" sz="1200"/>
          </a:p>
        </p:txBody>
      </p:sp>
    </p:spTree>
    <p:extLst>
      <p:ext uri="{BB962C8B-B14F-4D97-AF65-F5344CB8AC3E}">
        <p14:creationId xmlns:p14="http://schemas.microsoft.com/office/powerpoint/2010/main" val="2996915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xmlns="" id="{9761938B-091C-426A-A48A-05C0D9A3D9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a:extLst>
              <a:ext uri="{FF2B5EF4-FFF2-40B4-BE49-F238E27FC236}">
                <a16:creationId xmlns:a16="http://schemas.microsoft.com/office/drawing/2014/main" xmlns="" id="{DF8D7E7F-EE47-4AE5-94D0-270840A632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Examples of consideration include a benefit to the promisor, a detriment to the promisee, a promise to do something, or a promise to refrain from doing something.</a:t>
            </a:r>
          </a:p>
        </p:txBody>
      </p:sp>
      <p:sp>
        <p:nvSpPr>
          <p:cNvPr id="21507" name="Slide Number Placeholder 3">
            <a:extLst>
              <a:ext uri="{FF2B5EF4-FFF2-40B4-BE49-F238E27FC236}">
                <a16:creationId xmlns:a16="http://schemas.microsoft.com/office/drawing/2014/main" xmlns="" id="{521801FE-EB05-46A3-9F59-4D776290F7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4DCF0C7-616C-414C-BC8D-560CA0B95A15}" type="slidenum">
              <a:rPr lang="en-US" altLang="en-US" sz="1200"/>
              <a:pPr/>
              <a:t>3</a:t>
            </a:fld>
            <a:endParaRPr lang="en-US" altLang="en-US" sz="1200"/>
          </a:p>
        </p:txBody>
      </p:sp>
    </p:spTree>
    <p:extLst>
      <p:ext uri="{BB962C8B-B14F-4D97-AF65-F5344CB8AC3E}">
        <p14:creationId xmlns:p14="http://schemas.microsoft.com/office/powerpoint/2010/main" val="4127600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xmlns="" id="{485DED76-0E58-4CA4-8A02-727B113553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xmlns="" id="{C9AD5CFE-0E8A-4BEA-B900-70BD7C20BA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 bilateral contract is based on an exchange of promises. In a bilateral contract, the consideration for each promise is a return promise. A unilateral contract is based on a promised exchanged for the performance of an act. In a unilateral contract, one party’s consideration is the promise and the other party’s consideration is the act.</a:t>
            </a:r>
          </a:p>
        </p:txBody>
      </p:sp>
      <p:sp>
        <p:nvSpPr>
          <p:cNvPr id="23555" name="Slide Number Placeholder 3">
            <a:extLst>
              <a:ext uri="{FF2B5EF4-FFF2-40B4-BE49-F238E27FC236}">
                <a16:creationId xmlns:a16="http://schemas.microsoft.com/office/drawing/2014/main" xmlns="" id="{4EE0385D-EA8B-4E79-8EBC-E6F5214191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3117414-BE78-4AEB-B82D-848D27C7A21B}" type="slidenum">
              <a:rPr lang="en-US" altLang="en-US" sz="1200"/>
              <a:pPr/>
              <a:t>4</a:t>
            </a:fld>
            <a:endParaRPr lang="en-US" altLang="en-US" sz="1200"/>
          </a:p>
        </p:txBody>
      </p:sp>
    </p:spTree>
    <p:extLst>
      <p:ext uri="{BB962C8B-B14F-4D97-AF65-F5344CB8AC3E}">
        <p14:creationId xmlns:p14="http://schemas.microsoft.com/office/powerpoint/2010/main" val="43043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xmlns="" id="{1682D6AD-A30B-41E3-A5D1-F4E88E4444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xmlns="" id="{88AE913F-D779-4D43-B351-D9246A8F2D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There are several important rules concerning the contractual requirement of consideration.  First, as a general rule, there must be consideration given for a promise in order to legally enforce the promise.  An exception is promissory estoppel, which occurs when one party makes a promise knowing the other party will rely on it, and the other party in fact relies on the promise to his or her detriment.  In a promissory estoppel situation, justice dictates enforcement of the promise, even though the promise is not supported by consideration.  Second, courts rarely consider the adequacy of consideration; in other words, so long as the parties have given mutual consideration, a court will not weigh the relative value of the consideration given to determine whether they are equal in value.</a:t>
            </a:r>
          </a:p>
        </p:txBody>
      </p:sp>
      <p:sp>
        <p:nvSpPr>
          <p:cNvPr id="25603" name="Slide Number Placeholder 3">
            <a:extLst>
              <a:ext uri="{FF2B5EF4-FFF2-40B4-BE49-F238E27FC236}">
                <a16:creationId xmlns:a16="http://schemas.microsoft.com/office/drawing/2014/main" xmlns="" id="{D35A52CF-0A5C-47B5-B0A2-6366DE2C41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7EE36CB-063D-431A-A3DD-ED7FF8DDEF78}" type="slidenum">
              <a:rPr lang="en-US" altLang="en-US" sz="1200"/>
              <a:pPr/>
              <a:t>5</a:t>
            </a:fld>
            <a:endParaRPr lang="en-US" altLang="en-US" sz="1200"/>
          </a:p>
        </p:txBody>
      </p:sp>
    </p:spTree>
    <p:extLst>
      <p:ext uri="{BB962C8B-B14F-4D97-AF65-F5344CB8AC3E}">
        <p14:creationId xmlns:p14="http://schemas.microsoft.com/office/powerpoint/2010/main" val="2815493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xmlns="" id="{83681941-E065-46B6-8F02-D9A8E09EDC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a:extLst>
              <a:ext uri="{FF2B5EF4-FFF2-40B4-BE49-F238E27FC236}">
                <a16:creationId xmlns:a16="http://schemas.microsoft.com/office/drawing/2014/main" xmlns="" id="{301D7F13-AA69-4B10-A808-D1EC7F3FC2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An illusory promise does not constitute consideration, and past consideration does not constitute consideration for the purposes of a present contract.  Finally, according to the “pre-existing duty” rule, a promise to do something you are already legally obligated to do is not valid consideration.</a:t>
            </a:r>
          </a:p>
        </p:txBody>
      </p:sp>
      <p:sp>
        <p:nvSpPr>
          <p:cNvPr id="27651" name="Slide Number Placeholder 3">
            <a:extLst>
              <a:ext uri="{FF2B5EF4-FFF2-40B4-BE49-F238E27FC236}">
                <a16:creationId xmlns:a16="http://schemas.microsoft.com/office/drawing/2014/main" xmlns="" id="{E6380C8C-3AF0-460F-85B6-34C842D0AD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C2BCA4B-2532-4A9C-86EC-512F6186590A}" type="slidenum">
              <a:rPr lang="en-US" altLang="en-US" sz="1200"/>
              <a:pPr/>
              <a:t>6</a:t>
            </a:fld>
            <a:endParaRPr lang="en-US" altLang="en-US" sz="1200"/>
          </a:p>
        </p:txBody>
      </p:sp>
    </p:spTree>
    <p:extLst>
      <p:ext uri="{BB962C8B-B14F-4D97-AF65-F5344CB8AC3E}">
        <p14:creationId xmlns:p14="http://schemas.microsoft.com/office/powerpoint/2010/main" val="71427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xmlns="" id="{FB1BAD8D-061C-4047-877F-F04F24300E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a:extLst>
              <a:ext uri="{FF2B5EF4-FFF2-40B4-BE49-F238E27FC236}">
                <a16:creationId xmlns:a16="http://schemas.microsoft.com/office/drawing/2014/main" xmlns="" id="{2A58A737-035C-4991-A89E-1391C4BD0C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Several terms apply to a partial payment of debt situation.  A “liquidated” debt exists when there is no dispute as to the amount of money owed.  In an “unliquidated” debt scenario, the parties either (in good faith) dispute the fact that money is owed, or dispute the amount of money owed. </a:t>
            </a:r>
          </a:p>
        </p:txBody>
      </p:sp>
      <p:sp>
        <p:nvSpPr>
          <p:cNvPr id="32771" name="Slide Number Placeholder 3">
            <a:extLst>
              <a:ext uri="{FF2B5EF4-FFF2-40B4-BE49-F238E27FC236}">
                <a16:creationId xmlns:a16="http://schemas.microsoft.com/office/drawing/2014/main" xmlns="" id="{B2FE108B-26D8-47AF-ADE7-C78B735499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1098D8A-5C03-44A5-8B94-979A067C32A7}" type="slidenum">
              <a:rPr lang="en-US" altLang="en-US" sz="1200"/>
              <a:pPr/>
              <a:t>10</a:t>
            </a:fld>
            <a:endParaRPr lang="en-US" altLang="en-US" sz="1200"/>
          </a:p>
        </p:txBody>
      </p:sp>
    </p:spTree>
    <p:extLst>
      <p:ext uri="{BB962C8B-B14F-4D97-AF65-F5344CB8AC3E}">
        <p14:creationId xmlns:p14="http://schemas.microsoft.com/office/powerpoint/2010/main" val="3937601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CEEEE955-BCF1-4F08-88A6-4C3B640DBFBA}"/>
              </a:ext>
            </a:extLst>
          </p:cNvPr>
          <p:cNvSpPr>
            <a:spLocks noGrp="1"/>
          </p:cNvSpPr>
          <p:nvPr>
            <p:ph type="sldNum" sz="quarter" idx="10"/>
          </p:nvPr>
        </p:nvSpPr>
        <p:spPr>
          <a:ln/>
        </p:spPr>
        <p:txBody>
          <a:bodyPr/>
          <a:lstStyle>
            <a:lvl1pPr>
              <a:defRPr/>
            </a:lvl1pPr>
          </a:lstStyle>
          <a:p>
            <a:fld id="{9ED2F105-5710-42F3-BD45-664727272E8C}" type="slidenum">
              <a:rPr lang="en-US" altLang="en-US"/>
              <a:pPr/>
              <a:t>‹#›</a:t>
            </a:fld>
            <a:endParaRPr lang="en-US" altLang="en-US"/>
          </a:p>
        </p:txBody>
      </p:sp>
      <p:sp>
        <p:nvSpPr>
          <p:cNvPr id="7" name="Text Placeholder 6"/>
          <p:cNvSpPr>
            <a:spLocks noGrp="1"/>
          </p:cNvSpPr>
          <p:nvPr>
            <p:ph type="body" sz="quarter" idx="11" hasCustomPrompt="1"/>
          </p:nvPr>
        </p:nvSpPr>
        <p:spPr>
          <a:xfrm>
            <a:off x="838200" y="6502401"/>
            <a:ext cx="7162800" cy="228600"/>
          </a:xfrm>
        </p:spPr>
        <p:txBody>
          <a:bodyPr/>
          <a:lstStyle>
            <a:lvl1pPr marL="114300" indent="0" algn="ctr">
              <a:buNone/>
              <a:defRPr sz="900"/>
            </a:lvl1pPr>
          </a:lstStyle>
          <a:p>
            <a:pPr lvl="0"/>
            <a:r>
              <a:rPr lang="en-IN" dirty="0"/>
              <a:t>© 2019 McGraw-Hill Education.</a:t>
            </a:r>
          </a:p>
        </p:txBody>
      </p:sp>
    </p:spTree>
    <p:extLst>
      <p:ext uri="{BB962C8B-B14F-4D97-AF65-F5344CB8AC3E}">
        <p14:creationId xmlns:p14="http://schemas.microsoft.com/office/powerpoint/2010/main" val="174109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ED461C17-E7CD-43F7-B6D7-9EA592AEE14E}"/>
              </a:ext>
            </a:extLst>
          </p:cNvPr>
          <p:cNvSpPr>
            <a:spLocks noGrp="1"/>
          </p:cNvSpPr>
          <p:nvPr>
            <p:ph type="sldNum" sz="quarter" idx="10"/>
          </p:nvPr>
        </p:nvSpPr>
        <p:spPr>
          <a:ln/>
        </p:spPr>
        <p:txBody>
          <a:bodyPr/>
          <a:lstStyle>
            <a:lvl1pPr>
              <a:defRPr/>
            </a:lvl1pPr>
          </a:lstStyle>
          <a:p>
            <a:fld id="{6273C166-FEEC-426B-A781-5D8F0820DA44}" type="slidenum">
              <a:rPr lang="en-US" altLang="en-US"/>
              <a:pPr/>
              <a:t>‹#›</a:t>
            </a:fld>
            <a:endParaRPr lang="en-US" altLang="en-US"/>
          </a:p>
        </p:txBody>
      </p:sp>
    </p:spTree>
    <p:extLst>
      <p:ext uri="{BB962C8B-B14F-4D97-AF65-F5344CB8AC3E}">
        <p14:creationId xmlns:p14="http://schemas.microsoft.com/office/powerpoint/2010/main" val="740827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1DDA63BE-1832-453B-BFF6-A60F8B426E12}"/>
              </a:ext>
            </a:extLst>
          </p:cNvPr>
          <p:cNvSpPr>
            <a:spLocks noGrp="1"/>
          </p:cNvSpPr>
          <p:nvPr>
            <p:ph type="sldNum" sz="quarter" idx="10"/>
          </p:nvPr>
        </p:nvSpPr>
        <p:spPr>
          <a:ln/>
        </p:spPr>
        <p:txBody>
          <a:bodyPr/>
          <a:lstStyle>
            <a:lvl1pPr>
              <a:defRPr/>
            </a:lvl1pPr>
          </a:lstStyle>
          <a:p>
            <a:fld id="{39A70D13-9DE4-42D5-BC97-C82B51567259}" type="slidenum">
              <a:rPr lang="en-US" altLang="en-US"/>
              <a:pPr/>
              <a:t>‹#›</a:t>
            </a:fld>
            <a:endParaRPr lang="en-US" altLang="en-US"/>
          </a:p>
        </p:txBody>
      </p:sp>
    </p:spTree>
    <p:extLst>
      <p:ext uri="{BB962C8B-B14F-4D97-AF65-F5344CB8AC3E}">
        <p14:creationId xmlns:p14="http://schemas.microsoft.com/office/powerpoint/2010/main" val="565801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a:extLst>
              <a:ext uri="{FF2B5EF4-FFF2-40B4-BE49-F238E27FC236}">
                <a16:creationId xmlns:a16="http://schemas.microsoft.com/office/drawing/2014/main" xmlns="" id="{C3F11D51-31AC-4AC3-A224-094AFC68E419}"/>
              </a:ext>
            </a:extLst>
          </p:cNvPr>
          <p:cNvSpPr>
            <a:spLocks noGrp="1"/>
          </p:cNvSpPr>
          <p:nvPr>
            <p:ph type="sldNum" sz="quarter" idx="11"/>
          </p:nvPr>
        </p:nvSpPr>
        <p:spPr/>
        <p:txBody>
          <a:bodyPr/>
          <a:lstStyle>
            <a:lvl1pPr>
              <a:defRPr/>
            </a:lvl1pPr>
          </a:lstStyle>
          <a:p>
            <a:fld id="{F1D73DC4-E90F-416B-9898-A5234DCD6355}" type="slidenum">
              <a:rPr lang="en-US" altLang="en-US"/>
              <a:pPr/>
              <a:t>‹#›</a:t>
            </a:fld>
            <a:endParaRPr lang="en-US" altLang="en-US"/>
          </a:p>
        </p:txBody>
      </p:sp>
    </p:spTree>
    <p:extLst>
      <p:ext uri="{BB962C8B-B14F-4D97-AF65-F5344CB8AC3E}">
        <p14:creationId xmlns:p14="http://schemas.microsoft.com/office/powerpoint/2010/main" val="2173463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xmlns="" id="{CEEEE955-BCF1-4F08-88A6-4C3B640DBFBA}"/>
              </a:ext>
            </a:extLst>
          </p:cNvPr>
          <p:cNvSpPr>
            <a:spLocks noGrp="1"/>
          </p:cNvSpPr>
          <p:nvPr>
            <p:ph type="sldNum" sz="quarter" idx="10"/>
          </p:nvPr>
        </p:nvSpPr>
        <p:spPr>
          <a:ln/>
        </p:spPr>
        <p:txBody>
          <a:bodyPr/>
          <a:lstStyle>
            <a:lvl1pPr>
              <a:defRPr/>
            </a:lvl1pPr>
          </a:lstStyle>
          <a:p>
            <a:fld id="{9ED2F105-5710-42F3-BD45-664727272E8C}" type="slidenum">
              <a:rPr lang="en-US" altLang="en-US"/>
              <a:pPr/>
              <a:t>‹#›</a:t>
            </a:fld>
            <a:endParaRPr lang="en-US" altLang="en-US"/>
          </a:p>
        </p:txBody>
      </p:sp>
      <p:sp>
        <p:nvSpPr>
          <p:cNvPr id="6" name="Content Placeholder 5"/>
          <p:cNvSpPr>
            <a:spLocks noGrp="1"/>
          </p:cNvSpPr>
          <p:nvPr>
            <p:ph sz="quarter" idx="11"/>
          </p:nvPr>
        </p:nvSpPr>
        <p:spPr>
          <a:xfrm>
            <a:off x="457200" y="6096000"/>
            <a:ext cx="7772400" cy="60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2366643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3C272398-4DBC-4562-8CFD-8A9F5573F991}"/>
              </a:ext>
            </a:extLst>
          </p:cNvPr>
          <p:cNvSpPr>
            <a:spLocks noGrp="1"/>
          </p:cNvSpPr>
          <p:nvPr>
            <p:ph type="sldNum" sz="quarter" idx="10"/>
          </p:nvPr>
        </p:nvSpPr>
        <p:spPr>
          <a:ln/>
        </p:spPr>
        <p:txBody>
          <a:bodyPr/>
          <a:lstStyle>
            <a:lvl1pPr>
              <a:defRPr/>
            </a:lvl1pPr>
          </a:lstStyle>
          <a:p>
            <a:fld id="{3A67A019-172C-46B7-97C0-E5311C100F7A}" type="slidenum">
              <a:rPr lang="en-US" altLang="en-US"/>
              <a:pPr/>
              <a:t>‹#›</a:t>
            </a:fld>
            <a:endParaRPr lang="en-US" altLang="en-US"/>
          </a:p>
        </p:txBody>
      </p:sp>
    </p:spTree>
    <p:extLst>
      <p:ext uri="{BB962C8B-B14F-4D97-AF65-F5344CB8AC3E}">
        <p14:creationId xmlns:p14="http://schemas.microsoft.com/office/powerpoint/2010/main" val="1990381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xmlns="" id="{55587E0B-C76A-43F6-83C7-5CF520F0124C}"/>
              </a:ext>
            </a:extLst>
          </p:cNvPr>
          <p:cNvSpPr>
            <a:spLocks noGrp="1"/>
          </p:cNvSpPr>
          <p:nvPr>
            <p:ph type="sldNum" sz="quarter" idx="10"/>
          </p:nvPr>
        </p:nvSpPr>
        <p:spPr>
          <a:ln/>
        </p:spPr>
        <p:txBody>
          <a:bodyPr/>
          <a:lstStyle>
            <a:lvl1pPr>
              <a:defRPr/>
            </a:lvl1pPr>
          </a:lstStyle>
          <a:p>
            <a:fld id="{92070E98-03FD-4389-B67B-98DB7431A0B4}" type="slidenum">
              <a:rPr lang="en-US" altLang="en-US"/>
              <a:pPr/>
              <a:t>‹#›</a:t>
            </a:fld>
            <a:endParaRPr lang="en-US" altLang="en-US"/>
          </a:p>
        </p:txBody>
      </p:sp>
    </p:spTree>
    <p:extLst>
      <p:ext uri="{BB962C8B-B14F-4D97-AF65-F5344CB8AC3E}">
        <p14:creationId xmlns:p14="http://schemas.microsoft.com/office/powerpoint/2010/main" val="1492222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620C2D77-4FB7-4A17-8812-6643DD1BFE02}"/>
              </a:ext>
            </a:extLst>
          </p:cNvPr>
          <p:cNvSpPr>
            <a:spLocks noGrp="1"/>
          </p:cNvSpPr>
          <p:nvPr>
            <p:ph type="sldNum" sz="quarter" idx="10"/>
          </p:nvPr>
        </p:nvSpPr>
        <p:spPr>
          <a:ln/>
        </p:spPr>
        <p:txBody>
          <a:bodyPr/>
          <a:lstStyle>
            <a:lvl1pPr>
              <a:defRPr/>
            </a:lvl1pPr>
          </a:lstStyle>
          <a:p>
            <a:fld id="{CBA18F73-933B-4487-8E89-EA8401A0EC5C}" type="slidenum">
              <a:rPr lang="en-US" altLang="en-US"/>
              <a:pPr/>
              <a:t>‹#›</a:t>
            </a:fld>
            <a:endParaRPr lang="en-US" altLang="en-US"/>
          </a:p>
        </p:txBody>
      </p:sp>
    </p:spTree>
    <p:extLst>
      <p:ext uri="{BB962C8B-B14F-4D97-AF65-F5344CB8AC3E}">
        <p14:creationId xmlns:p14="http://schemas.microsoft.com/office/powerpoint/2010/main" val="2920200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A97A69AD-6A77-451C-B76E-464DD00D0C1C}"/>
              </a:ext>
            </a:extLst>
          </p:cNvPr>
          <p:cNvSpPr>
            <a:spLocks noGrp="1"/>
          </p:cNvSpPr>
          <p:nvPr>
            <p:ph type="sldNum" sz="quarter" idx="10"/>
          </p:nvPr>
        </p:nvSpPr>
        <p:spPr>
          <a:ln/>
        </p:spPr>
        <p:txBody>
          <a:bodyPr/>
          <a:lstStyle>
            <a:lvl1pPr>
              <a:defRPr/>
            </a:lvl1pPr>
          </a:lstStyle>
          <a:p>
            <a:fld id="{F07C253B-88B6-4842-85AD-6E094979C6F6}" type="slidenum">
              <a:rPr lang="en-US" altLang="en-US"/>
              <a:pPr/>
              <a:t>‹#›</a:t>
            </a:fld>
            <a:endParaRPr lang="en-US" altLang="en-US"/>
          </a:p>
        </p:txBody>
      </p:sp>
    </p:spTree>
    <p:extLst>
      <p:ext uri="{BB962C8B-B14F-4D97-AF65-F5344CB8AC3E}">
        <p14:creationId xmlns:p14="http://schemas.microsoft.com/office/powerpoint/2010/main" val="27286041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1074518F-AE7E-41B5-8097-FAF00E7CFDDF}"/>
              </a:ext>
            </a:extLst>
          </p:cNvPr>
          <p:cNvSpPr>
            <a:spLocks noGrp="1"/>
          </p:cNvSpPr>
          <p:nvPr>
            <p:ph type="sldNum" sz="quarter" idx="10"/>
          </p:nvPr>
        </p:nvSpPr>
        <p:spPr>
          <a:ln/>
        </p:spPr>
        <p:txBody>
          <a:bodyPr/>
          <a:lstStyle>
            <a:lvl1pPr>
              <a:defRPr/>
            </a:lvl1pPr>
          </a:lstStyle>
          <a:p>
            <a:fld id="{D3715253-5B56-4E4B-8856-4608C44170A1}" type="slidenum">
              <a:rPr lang="en-US" altLang="en-US"/>
              <a:pPr/>
              <a:t>‹#›</a:t>
            </a:fld>
            <a:endParaRPr lang="en-US" altLang="en-US"/>
          </a:p>
        </p:txBody>
      </p:sp>
    </p:spTree>
    <p:extLst>
      <p:ext uri="{BB962C8B-B14F-4D97-AF65-F5344CB8AC3E}">
        <p14:creationId xmlns:p14="http://schemas.microsoft.com/office/powerpoint/2010/main" val="30606838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F0874FF2-01A0-4CD3-93D5-E9830FB3548D}"/>
              </a:ext>
            </a:extLst>
          </p:cNvPr>
          <p:cNvSpPr>
            <a:spLocks noGrp="1"/>
          </p:cNvSpPr>
          <p:nvPr>
            <p:ph type="sldNum" sz="quarter" idx="10"/>
          </p:nvPr>
        </p:nvSpPr>
        <p:spPr>
          <a:ln/>
        </p:spPr>
        <p:txBody>
          <a:bodyPr/>
          <a:lstStyle>
            <a:lvl1pPr>
              <a:defRPr/>
            </a:lvl1pPr>
          </a:lstStyle>
          <a:p>
            <a:fld id="{4B672257-D042-4CA9-81E7-B08DEDA0E2C8}" type="slidenum">
              <a:rPr lang="en-US" altLang="en-US"/>
              <a:pPr/>
              <a:t>‹#›</a:t>
            </a:fld>
            <a:endParaRPr lang="en-US" altLang="en-US"/>
          </a:p>
        </p:txBody>
      </p:sp>
    </p:spTree>
    <p:extLst>
      <p:ext uri="{BB962C8B-B14F-4D97-AF65-F5344CB8AC3E}">
        <p14:creationId xmlns:p14="http://schemas.microsoft.com/office/powerpoint/2010/main" val="2197808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5">
            <a:extLst>
              <a:ext uri="{FF2B5EF4-FFF2-40B4-BE49-F238E27FC236}">
                <a16:creationId xmlns:a16="http://schemas.microsoft.com/office/drawing/2014/main" xmlns="" id="{3C272398-4DBC-4562-8CFD-8A9F5573F991}"/>
              </a:ext>
            </a:extLst>
          </p:cNvPr>
          <p:cNvSpPr>
            <a:spLocks noGrp="1"/>
          </p:cNvSpPr>
          <p:nvPr>
            <p:ph type="sldNum" sz="quarter" idx="10"/>
          </p:nvPr>
        </p:nvSpPr>
        <p:spPr>
          <a:ln/>
        </p:spPr>
        <p:txBody>
          <a:bodyPr/>
          <a:lstStyle>
            <a:lvl1pPr>
              <a:defRPr/>
            </a:lvl1pPr>
          </a:lstStyle>
          <a:p>
            <a:fld id="{3A67A019-172C-46B7-97C0-E5311C100F7A}" type="slidenum">
              <a:rPr lang="en-US" altLang="en-US"/>
              <a:pPr/>
              <a:t>‹#›</a:t>
            </a:fld>
            <a:endParaRPr lang="en-US" altLang="en-US"/>
          </a:p>
        </p:txBody>
      </p:sp>
    </p:spTree>
    <p:extLst>
      <p:ext uri="{BB962C8B-B14F-4D97-AF65-F5344CB8AC3E}">
        <p14:creationId xmlns:p14="http://schemas.microsoft.com/office/powerpoint/2010/main" val="10882183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82D4D49B-A8BF-4756-BA13-2FF35784F7FD}"/>
              </a:ext>
            </a:extLst>
          </p:cNvPr>
          <p:cNvSpPr>
            <a:spLocks noGrp="1"/>
          </p:cNvSpPr>
          <p:nvPr>
            <p:ph type="sldNum" sz="quarter" idx="14"/>
          </p:nvPr>
        </p:nvSpPr>
        <p:spPr>
          <a:ln/>
        </p:spPr>
        <p:txBody>
          <a:bodyPr/>
          <a:lstStyle>
            <a:lvl1pPr>
              <a:defRPr/>
            </a:lvl1pPr>
          </a:lstStyle>
          <a:p>
            <a:fld id="{A3E3CAE4-CF1A-4FCB-B69B-F8DE526FDA09}" type="slidenum">
              <a:rPr lang="en-US" altLang="en-US"/>
              <a:pPr/>
              <a:t>‹#›</a:t>
            </a:fld>
            <a:endParaRPr lang="en-US" altLang="en-US"/>
          </a:p>
        </p:txBody>
      </p:sp>
    </p:spTree>
    <p:extLst>
      <p:ext uri="{BB962C8B-B14F-4D97-AF65-F5344CB8AC3E}">
        <p14:creationId xmlns:p14="http://schemas.microsoft.com/office/powerpoint/2010/main" val="40826915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xmlns="" id="{F2CB600C-50F0-4B0F-B10A-93D25325E69A}"/>
              </a:ext>
            </a:extLst>
          </p:cNvPr>
          <p:cNvSpPr>
            <a:spLocks noGrp="1"/>
          </p:cNvSpPr>
          <p:nvPr>
            <p:ph type="sldNum" sz="quarter" idx="10"/>
          </p:nvPr>
        </p:nvSpPr>
        <p:spPr>
          <a:ln/>
        </p:spPr>
        <p:txBody>
          <a:bodyPr/>
          <a:lstStyle>
            <a:lvl1pPr>
              <a:defRPr/>
            </a:lvl1pPr>
          </a:lstStyle>
          <a:p>
            <a:fld id="{99BE45FD-AE8C-4FF6-91EB-903C46A04AAE}" type="slidenum">
              <a:rPr lang="en-US" altLang="en-US"/>
              <a:pPr/>
              <a:t>‹#›</a:t>
            </a:fld>
            <a:endParaRPr lang="en-US" altLang="en-US"/>
          </a:p>
        </p:txBody>
      </p:sp>
    </p:spTree>
    <p:extLst>
      <p:ext uri="{BB962C8B-B14F-4D97-AF65-F5344CB8AC3E}">
        <p14:creationId xmlns:p14="http://schemas.microsoft.com/office/powerpoint/2010/main" val="29073378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ED461C17-E7CD-43F7-B6D7-9EA592AEE14E}"/>
              </a:ext>
            </a:extLst>
          </p:cNvPr>
          <p:cNvSpPr>
            <a:spLocks noGrp="1"/>
          </p:cNvSpPr>
          <p:nvPr>
            <p:ph type="sldNum" sz="quarter" idx="10"/>
          </p:nvPr>
        </p:nvSpPr>
        <p:spPr>
          <a:ln/>
        </p:spPr>
        <p:txBody>
          <a:bodyPr/>
          <a:lstStyle>
            <a:lvl1pPr>
              <a:defRPr/>
            </a:lvl1pPr>
          </a:lstStyle>
          <a:p>
            <a:fld id="{6273C166-FEEC-426B-A781-5D8F0820DA44}" type="slidenum">
              <a:rPr lang="en-US" altLang="en-US"/>
              <a:pPr/>
              <a:t>‹#›</a:t>
            </a:fld>
            <a:endParaRPr lang="en-US" altLang="en-US"/>
          </a:p>
        </p:txBody>
      </p:sp>
    </p:spTree>
    <p:extLst>
      <p:ext uri="{BB962C8B-B14F-4D97-AF65-F5344CB8AC3E}">
        <p14:creationId xmlns:p14="http://schemas.microsoft.com/office/powerpoint/2010/main" val="21394737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xmlns="" id="{1DDA63BE-1832-453B-BFF6-A60F8B426E12}"/>
              </a:ext>
            </a:extLst>
          </p:cNvPr>
          <p:cNvSpPr>
            <a:spLocks noGrp="1"/>
          </p:cNvSpPr>
          <p:nvPr>
            <p:ph type="sldNum" sz="quarter" idx="10"/>
          </p:nvPr>
        </p:nvSpPr>
        <p:spPr>
          <a:ln/>
        </p:spPr>
        <p:txBody>
          <a:bodyPr/>
          <a:lstStyle>
            <a:lvl1pPr>
              <a:defRPr/>
            </a:lvl1pPr>
          </a:lstStyle>
          <a:p>
            <a:fld id="{39A70D13-9DE4-42D5-BC97-C82B51567259}" type="slidenum">
              <a:rPr lang="en-US" altLang="en-US"/>
              <a:pPr/>
              <a:t>‹#›</a:t>
            </a:fld>
            <a:endParaRPr lang="en-US" altLang="en-US"/>
          </a:p>
        </p:txBody>
      </p:sp>
    </p:spTree>
    <p:extLst>
      <p:ext uri="{BB962C8B-B14F-4D97-AF65-F5344CB8AC3E}">
        <p14:creationId xmlns:p14="http://schemas.microsoft.com/office/powerpoint/2010/main" val="5799014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a:extLst>
              <a:ext uri="{FF2B5EF4-FFF2-40B4-BE49-F238E27FC236}">
                <a16:creationId xmlns:a16="http://schemas.microsoft.com/office/drawing/2014/main" xmlns="" id="{C3F11D51-31AC-4AC3-A224-094AFC68E419}"/>
              </a:ext>
            </a:extLst>
          </p:cNvPr>
          <p:cNvSpPr>
            <a:spLocks noGrp="1"/>
          </p:cNvSpPr>
          <p:nvPr>
            <p:ph type="sldNum" sz="quarter" idx="11"/>
          </p:nvPr>
        </p:nvSpPr>
        <p:spPr/>
        <p:txBody>
          <a:bodyPr/>
          <a:lstStyle>
            <a:lvl1pPr>
              <a:defRPr/>
            </a:lvl1pPr>
          </a:lstStyle>
          <a:p>
            <a:fld id="{F1D73DC4-E90F-416B-9898-A5234DCD6355}" type="slidenum">
              <a:rPr lang="en-US" altLang="en-US"/>
              <a:pPr/>
              <a:t>‹#›</a:t>
            </a:fld>
            <a:endParaRPr lang="en-US" altLang="en-US"/>
          </a:p>
        </p:txBody>
      </p:sp>
    </p:spTree>
    <p:extLst>
      <p:ext uri="{BB962C8B-B14F-4D97-AF65-F5344CB8AC3E}">
        <p14:creationId xmlns:p14="http://schemas.microsoft.com/office/powerpoint/2010/main" val="1209910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xmlns="" id="{55587E0B-C76A-43F6-83C7-5CF520F0124C}"/>
              </a:ext>
            </a:extLst>
          </p:cNvPr>
          <p:cNvSpPr>
            <a:spLocks noGrp="1"/>
          </p:cNvSpPr>
          <p:nvPr>
            <p:ph type="sldNum" sz="quarter" idx="10"/>
          </p:nvPr>
        </p:nvSpPr>
        <p:spPr>
          <a:ln/>
        </p:spPr>
        <p:txBody>
          <a:bodyPr/>
          <a:lstStyle>
            <a:lvl1pPr>
              <a:defRPr/>
            </a:lvl1pPr>
          </a:lstStyle>
          <a:p>
            <a:fld id="{92070E98-03FD-4389-B67B-98DB7431A0B4}" type="slidenum">
              <a:rPr lang="en-US" altLang="en-US"/>
              <a:pPr/>
              <a:t>‹#›</a:t>
            </a:fld>
            <a:endParaRPr lang="en-US" altLang="en-US"/>
          </a:p>
        </p:txBody>
      </p:sp>
    </p:spTree>
    <p:extLst>
      <p:ext uri="{BB962C8B-B14F-4D97-AF65-F5344CB8AC3E}">
        <p14:creationId xmlns:p14="http://schemas.microsoft.com/office/powerpoint/2010/main" val="1363482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620C2D77-4FB7-4A17-8812-6643DD1BFE02}"/>
              </a:ext>
            </a:extLst>
          </p:cNvPr>
          <p:cNvSpPr>
            <a:spLocks noGrp="1"/>
          </p:cNvSpPr>
          <p:nvPr>
            <p:ph type="sldNum" sz="quarter" idx="10"/>
          </p:nvPr>
        </p:nvSpPr>
        <p:spPr>
          <a:ln/>
        </p:spPr>
        <p:txBody>
          <a:bodyPr/>
          <a:lstStyle>
            <a:lvl1pPr>
              <a:defRPr/>
            </a:lvl1pPr>
          </a:lstStyle>
          <a:p>
            <a:fld id="{CBA18F73-933B-4487-8E89-EA8401A0EC5C}" type="slidenum">
              <a:rPr lang="en-US" altLang="en-US"/>
              <a:pPr/>
              <a:t>‹#›</a:t>
            </a:fld>
            <a:endParaRPr lang="en-US" altLang="en-US"/>
          </a:p>
        </p:txBody>
      </p:sp>
    </p:spTree>
    <p:extLst>
      <p:ext uri="{BB962C8B-B14F-4D97-AF65-F5344CB8AC3E}">
        <p14:creationId xmlns:p14="http://schemas.microsoft.com/office/powerpoint/2010/main" val="1331252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xmlns="" id="{A97A69AD-6A77-451C-B76E-464DD00D0C1C}"/>
              </a:ext>
            </a:extLst>
          </p:cNvPr>
          <p:cNvSpPr>
            <a:spLocks noGrp="1"/>
          </p:cNvSpPr>
          <p:nvPr>
            <p:ph type="sldNum" sz="quarter" idx="10"/>
          </p:nvPr>
        </p:nvSpPr>
        <p:spPr>
          <a:ln/>
        </p:spPr>
        <p:txBody>
          <a:bodyPr/>
          <a:lstStyle>
            <a:lvl1pPr>
              <a:defRPr/>
            </a:lvl1pPr>
          </a:lstStyle>
          <a:p>
            <a:fld id="{F07C253B-88B6-4842-85AD-6E094979C6F6}" type="slidenum">
              <a:rPr lang="en-US" altLang="en-US"/>
              <a:pPr/>
              <a:t>‹#›</a:t>
            </a:fld>
            <a:endParaRPr lang="en-US" altLang="en-US"/>
          </a:p>
        </p:txBody>
      </p:sp>
    </p:spTree>
    <p:extLst>
      <p:ext uri="{BB962C8B-B14F-4D97-AF65-F5344CB8AC3E}">
        <p14:creationId xmlns:p14="http://schemas.microsoft.com/office/powerpoint/2010/main" val="38943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xmlns="" id="{1074518F-AE7E-41B5-8097-FAF00E7CFDDF}"/>
              </a:ext>
            </a:extLst>
          </p:cNvPr>
          <p:cNvSpPr>
            <a:spLocks noGrp="1"/>
          </p:cNvSpPr>
          <p:nvPr>
            <p:ph type="sldNum" sz="quarter" idx="10"/>
          </p:nvPr>
        </p:nvSpPr>
        <p:spPr>
          <a:ln/>
        </p:spPr>
        <p:txBody>
          <a:bodyPr/>
          <a:lstStyle>
            <a:lvl1pPr>
              <a:defRPr/>
            </a:lvl1pPr>
          </a:lstStyle>
          <a:p>
            <a:fld id="{D3715253-5B56-4E4B-8856-4608C44170A1}" type="slidenum">
              <a:rPr lang="en-US" altLang="en-US"/>
              <a:pPr/>
              <a:t>‹#›</a:t>
            </a:fld>
            <a:endParaRPr lang="en-US" altLang="en-US"/>
          </a:p>
        </p:txBody>
      </p:sp>
    </p:spTree>
    <p:extLst>
      <p:ext uri="{BB962C8B-B14F-4D97-AF65-F5344CB8AC3E}">
        <p14:creationId xmlns:p14="http://schemas.microsoft.com/office/powerpoint/2010/main" val="2730360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xmlns="" id="{F0874FF2-01A0-4CD3-93D5-E9830FB3548D}"/>
              </a:ext>
            </a:extLst>
          </p:cNvPr>
          <p:cNvSpPr>
            <a:spLocks noGrp="1"/>
          </p:cNvSpPr>
          <p:nvPr>
            <p:ph type="sldNum" sz="quarter" idx="10"/>
          </p:nvPr>
        </p:nvSpPr>
        <p:spPr>
          <a:ln/>
        </p:spPr>
        <p:txBody>
          <a:bodyPr/>
          <a:lstStyle>
            <a:lvl1pPr>
              <a:defRPr/>
            </a:lvl1pPr>
          </a:lstStyle>
          <a:p>
            <a:fld id="{4B672257-D042-4CA9-81E7-B08DEDA0E2C8}" type="slidenum">
              <a:rPr lang="en-US" altLang="en-US"/>
              <a:pPr/>
              <a:t>‹#›</a:t>
            </a:fld>
            <a:endParaRPr lang="en-US" altLang="en-US"/>
          </a:p>
        </p:txBody>
      </p:sp>
    </p:spTree>
    <p:extLst>
      <p:ext uri="{BB962C8B-B14F-4D97-AF65-F5344CB8AC3E}">
        <p14:creationId xmlns:p14="http://schemas.microsoft.com/office/powerpoint/2010/main" val="2116172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xmlns="" id="{82D4D49B-A8BF-4756-BA13-2FF35784F7FD}"/>
              </a:ext>
            </a:extLst>
          </p:cNvPr>
          <p:cNvSpPr>
            <a:spLocks noGrp="1"/>
          </p:cNvSpPr>
          <p:nvPr>
            <p:ph type="sldNum" sz="quarter" idx="14"/>
          </p:nvPr>
        </p:nvSpPr>
        <p:spPr>
          <a:ln/>
        </p:spPr>
        <p:txBody>
          <a:bodyPr/>
          <a:lstStyle>
            <a:lvl1pPr>
              <a:defRPr/>
            </a:lvl1pPr>
          </a:lstStyle>
          <a:p>
            <a:fld id="{A3E3CAE4-CF1A-4FCB-B69B-F8DE526FDA09}" type="slidenum">
              <a:rPr lang="en-US" altLang="en-US"/>
              <a:pPr/>
              <a:t>‹#›</a:t>
            </a:fld>
            <a:endParaRPr lang="en-US" altLang="en-US"/>
          </a:p>
        </p:txBody>
      </p:sp>
    </p:spTree>
    <p:extLst>
      <p:ext uri="{BB962C8B-B14F-4D97-AF65-F5344CB8AC3E}">
        <p14:creationId xmlns:p14="http://schemas.microsoft.com/office/powerpoint/2010/main" val="258745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xmlns="" id="{F2CB600C-50F0-4B0F-B10A-93D25325E69A}"/>
              </a:ext>
            </a:extLst>
          </p:cNvPr>
          <p:cNvSpPr>
            <a:spLocks noGrp="1"/>
          </p:cNvSpPr>
          <p:nvPr>
            <p:ph type="sldNum" sz="quarter" idx="10"/>
          </p:nvPr>
        </p:nvSpPr>
        <p:spPr>
          <a:ln/>
        </p:spPr>
        <p:txBody>
          <a:bodyPr/>
          <a:lstStyle>
            <a:lvl1pPr>
              <a:defRPr/>
            </a:lvl1pPr>
          </a:lstStyle>
          <a:p>
            <a:fld id="{99BE45FD-AE8C-4FF6-91EB-903C46A04AAE}" type="slidenum">
              <a:rPr lang="en-US" altLang="en-US"/>
              <a:pPr/>
              <a:t>‹#›</a:t>
            </a:fld>
            <a:endParaRPr lang="en-US" altLang="en-US"/>
          </a:p>
        </p:txBody>
      </p:sp>
    </p:spTree>
    <p:extLst>
      <p:ext uri="{BB962C8B-B14F-4D97-AF65-F5344CB8AC3E}">
        <p14:creationId xmlns:p14="http://schemas.microsoft.com/office/powerpoint/2010/main" val="4272088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9B65E10-43DD-43B1-9AF9-C03221585054}"/>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xmlns="" id="{B7A3E3EC-953F-42E5-87B9-CFA06F25DEA3}"/>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D123E98A-8F12-4D26-90D6-803033EEA2CA}"/>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latin typeface="Cambria" panose="02040503050406030204" pitchFamily="18" charset="0"/>
              </a:defRPr>
            </a:lvl1pPr>
          </a:lstStyle>
          <a:p>
            <a:fld id="{B652A3B5-1A8E-43BA-9FCD-4D1B195C0D16}" type="slidenum">
              <a:rPr lang="en-US" altLang="en-US"/>
              <a:pPr/>
              <a:t>‹#›</a:t>
            </a:fld>
            <a:endParaRPr lang="en-US" altLang="en-US" dirty="0"/>
          </a:p>
        </p:txBody>
      </p:sp>
      <p:sp>
        <p:nvSpPr>
          <p:cNvPr id="7" name="Text Placeholder 6"/>
          <p:cNvSpPr txBox="1">
            <a:spLocks/>
          </p:cNvSpPr>
          <p:nvPr userDrawn="1"/>
        </p:nvSpPr>
        <p:spPr>
          <a:xfrm>
            <a:off x="838200" y="6502401"/>
            <a:ext cx="7162800" cy="228600"/>
          </a:xfrm>
          <a:prstGeom prst="rect">
            <a:avLst/>
          </a:prstGeom>
        </p:spPr>
        <p:txBody>
          <a:bodyPr/>
          <a:lstStyle>
            <a:lvl1pPr marL="114300" indent="0" algn="ctr" rtl="0" eaLnBrk="0" fontAlgn="base" hangingPunct="0">
              <a:spcBef>
                <a:spcPct val="20000"/>
              </a:spcBef>
              <a:spcAft>
                <a:spcPct val="0"/>
              </a:spcAft>
              <a:buClr>
                <a:schemeClr val="accent1"/>
              </a:buClr>
              <a:buFont typeface="Arial" panose="020B0604020202020204" pitchFamily="34" charset="0"/>
              <a:buNone/>
              <a:defRPr sz="900" kern="1200">
                <a:solidFill>
                  <a:schemeClr val="tx1"/>
                </a:solidFill>
                <a:latin typeface="+mn-lt"/>
                <a:ea typeface="MS PGothic" panose="020B0600070205080204" pitchFamily="34" charset="-128"/>
                <a:cs typeface="ＭＳ Ｐゴシック" charset="0"/>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IN"/>
              <a:t>© 2019 McGraw-Hill Education.</a:t>
            </a:r>
            <a:endParaRPr lang="en-IN" dirty="0"/>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dt="0"/>
  <p:txStyles>
    <p:titleStyle>
      <a:lvl1pPr algn="l" rtl="0" eaLnBrk="0" fontAlgn="base" hangingPunct="0">
        <a:spcBef>
          <a:spcPct val="0"/>
        </a:spcBef>
        <a:spcAft>
          <a:spcPct val="0"/>
        </a:spcAft>
        <a:defRPr sz="4600" kern="1200" spc="-100">
          <a:solidFill>
            <a:schemeClr val="tx2"/>
          </a:solidFill>
          <a:latin typeface="Cambria"/>
          <a:ea typeface="MS PGothic" panose="020B0600070205080204" pitchFamily="34" charset="-128"/>
          <a:cs typeface="ＭＳ Ｐゴシック" charset="0"/>
        </a:defRPr>
      </a:lvl1pPr>
      <a:lvl2pPr algn="l" rtl="0" eaLnBrk="0" fontAlgn="base" hangingPunct="0">
        <a:spcBef>
          <a:spcPct val="0"/>
        </a:spcBef>
        <a:spcAft>
          <a:spcPct val="0"/>
        </a:spcAft>
        <a:defRPr sz="4600">
          <a:solidFill>
            <a:schemeClr val="tx2"/>
          </a:solidFill>
          <a:latin typeface="Cambria" charset="0"/>
          <a:ea typeface="MS PGothic" panose="020B0600070205080204" pitchFamily="34" charset="-128"/>
          <a:cs typeface="ＭＳ Ｐゴシック" charset="0"/>
        </a:defRPr>
      </a:lvl2pPr>
      <a:lvl3pPr algn="l" rtl="0" eaLnBrk="0" fontAlgn="base" hangingPunct="0">
        <a:spcBef>
          <a:spcPct val="0"/>
        </a:spcBef>
        <a:spcAft>
          <a:spcPct val="0"/>
        </a:spcAft>
        <a:defRPr sz="4600">
          <a:solidFill>
            <a:schemeClr val="tx2"/>
          </a:solidFill>
          <a:latin typeface="Cambria" charset="0"/>
          <a:ea typeface="MS PGothic" panose="020B0600070205080204" pitchFamily="34" charset="-128"/>
          <a:cs typeface="ＭＳ Ｐゴシック" charset="0"/>
        </a:defRPr>
      </a:lvl3pPr>
      <a:lvl4pPr algn="l" rtl="0" eaLnBrk="0" fontAlgn="base" hangingPunct="0">
        <a:spcBef>
          <a:spcPct val="0"/>
        </a:spcBef>
        <a:spcAft>
          <a:spcPct val="0"/>
        </a:spcAft>
        <a:defRPr sz="4600">
          <a:solidFill>
            <a:schemeClr val="tx2"/>
          </a:solidFill>
          <a:latin typeface="Cambria" charset="0"/>
          <a:ea typeface="MS PGothic" panose="020B0600070205080204" pitchFamily="34" charset="-128"/>
          <a:cs typeface="ＭＳ Ｐゴシック" charset="0"/>
        </a:defRPr>
      </a:lvl4pPr>
      <a:lvl5pPr algn="l" rtl="0" eaLnBrk="0" fontAlgn="base" hangingPunct="0">
        <a:spcBef>
          <a:spcPct val="0"/>
        </a:spcBef>
        <a:spcAft>
          <a:spcPct val="0"/>
        </a:spcAft>
        <a:defRPr sz="4600">
          <a:solidFill>
            <a:schemeClr val="tx2"/>
          </a:solidFill>
          <a:latin typeface="Cambria" charset="0"/>
          <a:ea typeface="MS PGothic" panose="020B0600070205080204" pitchFamily="34" charset="-128"/>
          <a:cs typeface="ＭＳ Ｐゴシック" charset="0"/>
        </a:defRPr>
      </a:lvl5pPr>
      <a:lvl6pPr marL="457200" algn="l" rtl="0" fontAlgn="base">
        <a:spcBef>
          <a:spcPct val="0"/>
        </a:spcBef>
        <a:spcAft>
          <a:spcPct val="0"/>
        </a:spcAft>
        <a:defRPr sz="4600">
          <a:solidFill>
            <a:schemeClr val="tx2"/>
          </a:solidFill>
          <a:latin typeface="Cambria" charset="0"/>
          <a:ea typeface="ＭＳ Ｐゴシック" charset="0"/>
          <a:cs typeface="ＭＳ Ｐゴシック" charset="0"/>
        </a:defRPr>
      </a:lvl6pPr>
      <a:lvl7pPr marL="914400" algn="l" rtl="0" fontAlgn="base">
        <a:spcBef>
          <a:spcPct val="0"/>
        </a:spcBef>
        <a:spcAft>
          <a:spcPct val="0"/>
        </a:spcAft>
        <a:defRPr sz="4600">
          <a:solidFill>
            <a:schemeClr val="tx2"/>
          </a:solidFill>
          <a:latin typeface="Cambria" charset="0"/>
          <a:ea typeface="ＭＳ Ｐゴシック" charset="0"/>
          <a:cs typeface="ＭＳ Ｐゴシック" charset="0"/>
        </a:defRPr>
      </a:lvl7pPr>
      <a:lvl8pPr marL="1371600" algn="l" rtl="0" fontAlgn="base">
        <a:spcBef>
          <a:spcPct val="0"/>
        </a:spcBef>
        <a:spcAft>
          <a:spcPct val="0"/>
        </a:spcAft>
        <a:defRPr sz="4600">
          <a:solidFill>
            <a:schemeClr val="tx2"/>
          </a:solidFill>
          <a:latin typeface="Cambria" charset="0"/>
          <a:ea typeface="ＭＳ Ｐゴシック" charset="0"/>
          <a:cs typeface="ＭＳ Ｐゴシック" charset="0"/>
        </a:defRPr>
      </a:lvl8pPr>
      <a:lvl9pPr marL="1828800" algn="l" rtl="0" fontAlgn="base">
        <a:spcBef>
          <a:spcPct val="0"/>
        </a:spcBef>
        <a:spcAft>
          <a:spcPct val="0"/>
        </a:spcAft>
        <a:defRPr sz="4600">
          <a:solidFill>
            <a:schemeClr val="tx2"/>
          </a:solidFill>
          <a:latin typeface="Cambria" charset="0"/>
          <a:ea typeface="ＭＳ Ｐゴシック" charset="0"/>
          <a:cs typeface="ＭＳ Ｐゴシック"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ＭＳ Ｐゴシック" charset="0"/>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9B65E10-43DD-43B1-9AF9-C03221585054}"/>
              </a:ext>
            </a:extLst>
          </p:cNvPr>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a:extLst>
              <a:ext uri="{FF2B5EF4-FFF2-40B4-BE49-F238E27FC236}">
                <a16:creationId xmlns:a16="http://schemas.microsoft.com/office/drawing/2014/main" xmlns="" id="{B7A3E3EC-953F-42E5-87B9-CFA06F25DEA3}"/>
              </a:ext>
            </a:extLst>
          </p:cNvPr>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xmlns="" id="{D123E98A-8F12-4D26-90D6-803033EEA2CA}"/>
              </a:ext>
            </a:extLst>
          </p:cNvPr>
          <p:cNvSpPr>
            <a:spLocks noGrp="1"/>
          </p:cNvSpPr>
          <p:nvPr>
            <p:ph type="sldNum" sz="quarter" idx="4"/>
          </p:nvPr>
        </p:nvSpPr>
        <p:spPr>
          <a:xfrm>
            <a:off x="8531225" y="63849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latin typeface="Cambria" panose="02040503050406030204" pitchFamily="18" charset="0"/>
              </a:defRPr>
            </a:lvl1pPr>
          </a:lstStyle>
          <a:p>
            <a:fld id="{B652A3B5-1A8E-43BA-9FCD-4D1B195C0D16}" type="slidenum">
              <a:rPr lang="en-US" altLang="en-US"/>
              <a:pPr/>
              <a:t>‹#›</a:t>
            </a:fld>
            <a:endParaRPr lang="en-US" altLang="en-US" dirty="0"/>
          </a:p>
        </p:txBody>
      </p:sp>
    </p:spTree>
    <p:extLst>
      <p:ext uri="{BB962C8B-B14F-4D97-AF65-F5344CB8AC3E}">
        <p14:creationId xmlns:p14="http://schemas.microsoft.com/office/powerpoint/2010/main" val="387651730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dt="0"/>
  <p:txStyles>
    <p:titleStyle>
      <a:lvl1pPr algn="l" rtl="0" eaLnBrk="0" fontAlgn="base" hangingPunct="0">
        <a:spcBef>
          <a:spcPct val="0"/>
        </a:spcBef>
        <a:spcAft>
          <a:spcPct val="0"/>
        </a:spcAft>
        <a:defRPr sz="4600" kern="1200" spc="-100">
          <a:solidFill>
            <a:schemeClr val="tx2"/>
          </a:solidFill>
          <a:latin typeface="Cambria"/>
          <a:ea typeface="MS PGothic" panose="020B0600070205080204" pitchFamily="34" charset="-128"/>
          <a:cs typeface="ＭＳ Ｐゴシック" charset="0"/>
        </a:defRPr>
      </a:lvl1pPr>
      <a:lvl2pPr algn="l" rtl="0" eaLnBrk="0" fontAlgn="base" hangingPunct="0">
        <a:spcBef>
          <a:spcPct val="0"/>
        </a:spcBef>
        <a:spcAft>
          <a:spcPct val="0"/>
        </a:spcAft>
        <a:defRPr sz="4600">
          <a:solidFill>
            <a:schemeClr val="tx2"/>
          </a:solidFill>
          <a:latin typeface="Cambria" charset="0"/>
          <a:ea typeface="MS PGothic" panose="020B0600070205080204" pitchFamily="34" charset="-128"/>
          <a:cs typeface="ＭＳ Ｐゴシック" charset="0"/>
        </a:defRPr>
      </a:lvl2pPr>
      <a:lvl3pPr algn="l" rtl="0" eaLnBrk="0" fontAlgn="base" hangingPunct="0">
        <a:spcBef>
          <a:spcPct val="0"/>
        </a:spcBef>
        <a:spcAft>
          <a:spcPct val="0"/>
        </a:spcAft>
        <a:defRPr sz="4600">
          <a:solidFill>
            <a:schemeClr val="tx2"/>
          </a:solidFill>
          <a:latin typeface="Cambria" charset="0"/>
          <a:ea typeface="MS PGothic" panose="020B0600070205080204" pitchFamily="34" charset="-128"/>
          <a:cs typeface="ＭＳ Ｐゴシック" charset="0"/>
        </a:defRPr>
      </a:lvl3pPr>
      <a:lvl4pPr algn="l" rtl="0" eaLnBrk="0" fontAlgn="base" hangingPunct="0">
        <a:spcBef>
          <a:spcPct val="0"/>
        </a:spcBef>
        <a:spcAft>
          <a:spcPct val="0"/>
        </a:spcAft>
        <a:defRPr sz="4600">
          <a:solidFill>
            <a:schemeClr val="tx2"/>
          </a:solidFill>
          <a:latin typeface="Cambria" charset="0"/>
          <a:ea typeface="MS PGothic" panose="020B0600070205080204" pitchFamily="34" charset="-128"/>
          <a:cs typeface="ＭＳ Ｐゴシック" charset="0"/>
        </a:defRPr>
      </a:lvl4pPr>
      <a:lvl5pPr algn="l" rtl="0" eaLnBrk="0" fontAlgn="base" hangingPunct="0">
        <a:spcBef>
          <a:spcPct val="0"/>
        </a:spcBef>
        <a:spcAft>
          <a:spcPct val="0"/>
        </a:spcAft>
        <a:defRPr sz="4600">
          <a:solidFill>
            <a:schemeClr val="tx2"/>
          </a:solidFill>
          <a:latin typeface="Cambria" charset="0"/>
          <a:ea typeface="MS PGothic" panose="020B0600070205080204" pitchFamily="34" charset="-128"/>
          <a:cs typeface="ＭＳ Ｐゴシック" charset="0"/>
        </a:defRPr>
      </a:lvl5pPr>
      <a:lvl6pPr marL="457200" algn="l" rtl="0" fontAlgn="base">
        <a:spcBef>
          <a:spcPct val="0"/>
        </a:spcBef>
        <a:spcAft>
          <a:spcPct val="0"/>
        </a:spcAft>
        <a:defRPr sz="4600">
          <a:solidFill>
            <a:schemeClr val="tx2"/>
          </a:solidFill>
          <a:latin typeface="Cambria" charset="0"/>
          <a:ea typeface="ＭＳ Ｐゴシック" charset="0"/>
          <a:cs typeface="ＭＳ Ｐゴシック" charset="0"/>
        </a:defRPr>
      </a:lvl6pPr>
      <a:lvl7pPr marL="914400" algn="l" rtl="0" fontAlgn="base">
        <a:spcBef>
          <a:spcPct val="0"/>
        </a:spcBef>
        <a:spcAft>
          <a:spcPct val="0"/>
        </a:spcAft>
        <a:defRPr sz="4600">
          <a:solidFill>
            <a:schemeClr val="tx2"/>
          </a:solidFill>
          <a:latin typeface="Cambria" charset="0"/>
          <a:ea typeface="ＭＳ Ｐゴシック" charset="0"/>
          <a:cs typeface="ＭＳ Ｐゴシック" charset="0"/>
        </a:defRPr>
      </a:lvl7pPr>
      <a:lvl8pPr marL="1371600" algn="l" rtl="0" fontAlgn="base">
        <a:spcBef>
          <a:spcPct val="0"/>
        </a:spcBef>
        <a:spcAft>
          <a:spcPct val="0"/>
        </a:spcAft>
        <a:defRPr sz="4600">
          <a:solidFill>
            <a:schemeClr val="tx2"/>
          </a:solidFill>
          <a:latin typeface="Cambria" charset="0"/>
          <a:ea typeface="ＭＳ Ｐゴシック" charset="0"/>
          <a:cs typeface="ＭＳ Ｐゴシック" charset="0"/>
        </a:defRPr>
      </a:lvl8pPr>
      <a:lvl9pPr marL="1828800" algn="l" rtl="0" fontAlgn="base">
        <a:spcBef>
          <a:spcPct val="0"/>
        </a:spcBef>
        <a:spcAft>
          <a:spcPct val="0"/>
        </a:spcAft>
        <a:defRPr sz="4600">
          <a:solidFill>
            <a:schemeClr val="tx2"/>
          </a:solidFill>
          <a:latin typeface="Cambria" charset="0"/>
          <a:ea typeface="ＭＳ Ｐゴシック" charset="0"/>
          <a:cs typeface="ＭＳ Ｐゴシック"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ＭＳ Ｐゴシック" charset="0"/>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1981200"/>
            <a:ext cx="3810000" cy="990600"/>
          </a:xfrm>
        </p:spPr>
        <p:txBody>
          <a:bodyPr/>
          <a:lstStyle/>
          <a:p>
            <a:r>
              <a:rPr lang="en-US" altLang="en-US" dirty="0">
                <a:solidFill>
                  <a:srgbClr val="4F4837"/>
                </a:solidFill>
                <a:latin typeface="Calibri" panose="020F0502020204030204" pitchFamily="34" charset="0"/>
              </a:rPr>
              <a:t>Chapter 10</a:t>
            </a:r>
            <a:endParaRPr lang="en-IN" dirty="0"/>
          </a:p>
        </p:txBody>
      </p:sp>
      <p:sp>
        <p:nvSpPr>
          <p:cNvPr id="3" name="Subtitle 2"/>
          <p:cNvSpPr>
            <a:spLocks noGrp="1"/>
          </p:cNvSpPr>
          <p:nvPr>
            <p:ph type="subTitle" idx="1"/>
          </p:nvPr>
        </p:nvSpPr>
        <p:spPr>
          <a:xfrm>
            <a:off x="4800600" y="3352800"/>
            <a:ext cx="3810000" cy="2667000"/>
          </a:xfrm>
        </p:spPr>
        <p:txBody>
          <a:bodyPr>
            <a:noAutofit/>
          </a:bodyPr>
          <a:lstStyle/>
          <a:p>
            <a:pPr algn="ctr"/>
            <a:r>
              <a:rPr lang="en-US" sz="3600" dirty="0">
                <a:solidFill>
                  <a:schemeClr val="tx1"/>
                </a:solidFill>
              </a:rPr>
              <a:t>Consideration</a:t>
            </a:r>
            <a:endParaRPr lang="en-US" altLang="en-US" sz="3600" dirty="0">
              <a:solidFill>
                <a:schemeClr val="tx1"/>
              </a:solidFill>
            </a:endParaRP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0"/>
          </p:nvPr>
        </p:nvSpPr>
        <p:spPr/>
        <p:txBody>
          <a:bodyPr/>
          <a:lstStyle/>
          <a:p>
            <a:pPr>
              <a:defRPr/>
            </a:pPr>
            <a:fld id="{6CD2318F-CD33-4B45-B77E-49404FB40838}" type="slidenum">
              <a:rPr lang="en-US" altLang="en-US" smtClean="0"/>
              <a:pPr>
                <a:defRPr/>
              </a:pPr>
              <a:t>1</a:t>
            </a:fld>
            <a:endParaRPr lang="en-US" altLang="en-US" dirty="0"/>
          </a:p>
        </p:txBody>
      </p:sp>
      <p:sp>
        <p:nvSpPr>
          <p:cNvPr id="6" name="Content Placeholder 5"/>
          <p:cNvSpPr>
            <a:spLocks noGrp="1"/>
          </p:cNvSpPr>
          <p:nvPr>
            <p:ph sz="quarter" idx="4294967295"/>
          </p:nvPr>
        </p:nvSpPr>
        <p:spPr>
          <a:xfrm>
            <a:off x="228600" y="6400800"/>
            <a:ext cx="8001000" cy="304800"/>
          </a:xfrm>
        </p:spPr>
        <p:txBody>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15736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a:extLst>
              <a:ext uri="{FF2B5EF4-FFF2-40B4-BE49-F238E27FC236}">
                <a16:creationId xmlns:a16="http://schemas.microsoft.com/office/drawing/2014/main" xmlns="" id="{521E1F92-0476-4C6D-85A7-3B32BC16D063}"/>
              </a:ext>
            </a:extLst>
          </p:cNvPr>
          <p:cNvSpPr>
            <a:spLocks noGrp="1" noChangeArrowheads="1"/>
          </p:cNvSpPr>
          <p:nvPr>
            <p:ph type="title"/>
          </p:nvPr>
        </p:nvSpPr>
        <p:spPr/>
        <p:txBody>
          <a:bodyPr/>
          <a:lstStyle/>
          <a:p>
            <a:pPr eaLnBrk="1" fontAlgn="auto" hangingPunct="1">
              <a:spcAft>
                <a:spcPts val="0"/>
              </a:spcAft>
              <a:defRPr/>
            </a:pPr>
            <a:r>
              <a:rPr lang="en-US" sz="4000" dirty="0">
                <a:latin typeface="+mn-lt"/>
                <a:ea typeface="+mj-ea"/>
                <a:cs typeface="+mj-cs"/>
              </a:rPr>
              <a:t>Partial Payment of Debt</a:t>
            </a:r>
          </a:p>
        </p:txBody>
      </p:sp>
      <p:sp>
        <p:nvSpPr>
          <p:cNvPr id="18435" name="Content Placeholder">
            <a:extLst>
              <a:ext uri="{FF2B5EF4-FFF2-40B4-BE49-F238E27FC236}">
                <a16:creationId xmlns:a16="http://schemas.microsoft.com/office/drawing/2014/main" xmlns="" id="{E5B28021-D655-4B52-BABF-085D9B362B88}"/>
              </a:ext>
            </a:extLst>
          </p:cNvPr>
          <p:cNvSpPr>
            <a:spLocks noGrp="1" noChangeArrowheads="1"/>
          </p:cNvSpPr>
          <p:nvPr>
            <p:ph idx="1"/>
          </p:nvPr>
        </p:nvSpPr>
        <p:spPr/>
        <p:txBody>
          <a:bodyPr rtlCol="0"/>
          <a:lstStyle/>
          <a:p>
            <a:pPr marL="291600" indent="-291600" eaLnBrk="1" fontAlgn="auto" hangingPunct="1">
              <a:lnSpc>
                <a:spcPct val="80000"/>
              </a:lnSpc>
              <a:spcAft>
                <a:spcPts val="0"/>
              </a:spcAft>
              <a:buClr>
                <a:schemeClr val="tx2"/>
              </a:buClr>
              <a:defRPr/>
            </a:pPr>
            <a:r>
              <a:rPr lang="en-US" sz="2800" dirty="0">
                <a:ea typeface="+mn-ea"/>
                <a:cs typeface="+mn-cs"/>
              </a:rPr>
              <a:t>Liquidated Debt: No dispute as to amount of money owed.</a:t>
            </a:r>
          </a:p>
          <a:p>
            <a:pPr marL="291600" indent="-291600" eaLnBrk="1" fontAlgn="auto" hangingPunct="1">
              <a:lnSpc>
                <a:spcPct val="80000"/>
              </a:lnSpc>
              <a:spcAft>
                <a:spcPts val="0"/>
              </a:spcAft>
              <a:buClr>
                <a:schemeClr val="tx2"/>
              </a:buClr>
              <a:defRPr/>
            </a:pPr>
            <a:r>
              <a:rPr lang="en-US" sz="2800" dirty="0">
                <a:ea typeface="+mn-ea"/>
                <a:cs typeface="+mn-cs"/>
              </a:rPr>
              <a:t>Unliquidated Debt: Parties either (in good faith) dispute fact money owed, or dispute amount of money owed.</a:t>
            </a:r>
          </a:p>
        </p:txBody>
      </p:sp>
      <p:sp>
        <p:nvSpPr>
          <p:cNvPr id="31747" name="Slide Number Placeholder 3">
            <a:extLst>
              <a:ext uri="{FF2B5EF4-FFF2-40B4-BE49-F238E27FC236}">
                <a16:creationId xmlns:a16="http://schemas.microsoft.com/office/drawing/2014/main" xmlns="" id="{13E86AA3-EA13-4E14-9C52-4031E98F2D37}"/>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20674E6-C2C2-4046-BC01-7ADDBBCF65C6}" type="slidenum">
              <a:rPr lang="en-US" altLang="en-US" sz="1400"/>
              <a:pPr/>
              <a:t>10</a:t>
            </a:fld>
            <a:endParaRPr lang="en-US" altLang="en-US"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122EFC91-9948-4A81-B068-341BCE4FE999}"/>
              </a:ext>
            </a:extLst>
          </p:cNvPr>
          <p:cNvSpPr>
            <a:spLocks noGrp="1" noChangeArrowheads="1"/>
          </p:cNvSpPr>
          <p:nvPr>
            <p:ph type="title"/>
          </p:nvPr>
        </p:nvSpPr>
        <p:spPr/>
        <p:txBody>
          <a:bodyPr/>
          <a:lstStyle/>
          <a:p>
            <a:pPr eaLnBrk="1" fontAlgn="auto" hangingPunct="1">
              <a:spcAft>
                <a:spcPts val="0"/>
              </a:spcAft>
              <a:defRPr/>
            </a:pPr>
            <a:r>
              <a:rPr lang="en-US" sz="3600" dirty="0">
                <a:latin typeface="+mn-lt"/>
                <a:ea typeface="+mj-ea"/>
                <a:cs typeface="+mj-cs"/>
              </a:rPr>
              <a:t>Accord and Satisfaction</a:t>
            </a:r>
          </a:p>
        </p:txBody>
      </p:sp>
      <p:sp>
        <p:nvSpPr>
          <p:cNvPr id="33794" name="Content Placeholder 2">
            <a:extLst>
              <a:ext uri="{FF2B5EF4-FFF2-40B4-BE49-F238E27FC236}">
                <a16:creationId xmlns:a16="http://schemas.microsoft.com/office/drawing/2014/main" xmlns="" id="{CAFEF4C7-6391-45F4-810C-1ECC85BA2C78}"/>
              </a:ext>
            </a:extLst>
          </p:cNvPr>
          <p:cNvSpPr>
            <a:spLocks noGrp="1" noChangeArrowheads="1"/>
          </p:cNvSpPr>
          <p:nvPr>
            <p:ph idx="1"/>
          </p:nvPr>
        </p:nvSpPr>
        <p:spPr/>
        <p:txBody>
          <a:bodyPr/>
          <a:lstStyle/>
          <a:p>
            <a:pPr marL="291600" indent="-291600" eaLnBrk="1" hangingPunct="1">
              <a:buClr>
                <a:schemeClr val="tx2"/>
              </a:buClr>
            </a:pPr>
            <a:r>
              <a:rPr lang="en-US" altLang="en-US" sz="2800" dirty="0"/>
              <a:t>An accord and satisfaction is an agreement to set aside one contract and to substitute it with a new one.</a:t>
            </a:r>
          </a:p>
          <a:p>
            <a:pPr marL="291600" indent="-291600" eaLnBrk="1" hangingPunct="1">
              <a:buClr>
                <a:schemeClr val="tx2"/>
              </a:buClr>
            </a:pPr>
            <a:r>
              <a:rPr lang="en-US" altLang="en-US" sz="2800" dirty="0"/>
              <a:t>The accord is the reaching of a substitute agreement.</a:t>
            </a:r>
          </a:p>
          <a:p>
            <a:pPr marL="291600" indent="-291600" eaLnBrk="1" hangingPunct="1">
              <a:buClr>
                <a:schemeClr val="tx2"/>
              </a:buClr>
            </a:pPr>
            <a:r>
              <a:rPr lang="en-US" altLang="en-US" sz="2800" dirty="0"/>
              <a:t>The satisfaction is the performance of it.</a:t>
            </a:r>
          </a:p>
          <a:p>
            <a:pPr marL="291600" indent="-291600" eaLnBrk="1" hangingPunct="1">
              <a:buClr>
                <a:schemeClr val="tx2"/>
              </a:buClr>
            </a:pPr>
            <a:r>
              <a:rPr lang="en-US" altLang="en-US" sz="2800" dirty="0"/>
              <a:t>An accord and satisfaction discharges the original contract.</a:t>
            </a:r>
          </a:p>
        </p:txBody>
      </p:sp>
      <p:sp>
        <p:nvSpPr>
          <p:cNvPr id="33795" name="Slide Number Placeholder 3">
            <a:extLst>
              <a:ext uri="{FF2B5EF4-FFF2-40B4-BE49-F238E27FC236}">
                <a16:creationId xmlns:a16="http://schemas.microsoft.com/office/drawing/2014/main" xmlns="" id="{2A5ED4C8-1D82-467F-8B04-0DD2451DD9AF}"/>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3AF60DB-EBA2-41AF-AB75-22C5D2C95421}" type="slidenum">
              <a:rPr lang="en-US" altLang="en-US" sz="1400"/>
              <a:pPr/>
              <a:t>11</a:t>
            </a:fld>
            <a:endParaRPr lang="en-US" alt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xmlns="" id="{05611774-0A2A-42C2-95AE-C28B1F9FA5EB}"/>
              </a:ext>
            </a:extLst>
          </p:cNvPr>
          <p:cNvSpPr>
            <a:spLocks noGrp="1" noChangeArrowheads="1"/>
          </p:cNvSpPr>
          <p:nvPr>
            <p:ph type="title"/>
          </p:nvPr>
        </p:nvSpPr>
        <p:spPr>
          <a:xfrm>
            <a:off x="457200" y="274638"/>
            <a:ext cx="7772400" cy="1143000"/>
          </a:xfrm>
        </p:spPr>
        <p:txBody>
          <a:bodyPr/>
          <a:lstStyle/>
          <a:p>
            <a:pPr eaLnBrk="1" fontAlgn="auto" hangingPunct="1">
              <a:spcAft>
                <a:spcPts val="0"/>
              </a:spcAft>
              <a:defRPr/>
            </a:pPr>
            <a:r>
              <a:rPr lang="en-US" sz="3200" dirty="0">
                <a:latin typeface="+mn-lt"/>
                <a:ea typeface="+mj-ea"/>
                <a:cs typeface="+mj-cs"/>
              </a:rPr>
              <a:t>Chapter 10 Consideration </a:t>
            </a:r>
            <a:r>
              <a:rPr lang="en-US" sz="3200">
                <a:latin typeface="+mn-lt"/>
                <a:ea typeface="+mj-ea"/>
                <a:cs typeface="+mj-cs"/>
              </a:rPr>
              <a:t>Discussion Questions</a:t>
            </a:r>
            <a:endParaRPr lang="en-US" sz="3200" dirty="0">
              <a:latin typeface="+mn-lt"/>
              <a:ea typeface="+mj-ea"/>
              <a:cs typeface="+mj-cs"/>
            </a:endParaRPr>
          </a:p>
        </p:txBody>
      </p:sp>
      <p:sp>
        <p:nvSpPr>
          <p:cNvPr id="34818" name="Content Placeholder 2">
            <a:extLst>
              <a:ext uri="{FF2B5EF4-FFF2-40B4-BE49-F238E27FC236}">
                <a16:creationId xmlns:a16="http://schemas.microsoft.com/office/drawing/2014/main" xmlns="" id="{8AD01520-EE57-472F-9A33-4BE479EE0AB6}"/>
              </a:ext>
            </a:extLst>
          </p:cNvPr>
          <p:cNvSpPr>
            <a:spLocks noGrp="1" noChangeArrowheads="1"/>
          </p:cNvSpPr>
          <p:nvPr>
            <p:ph idx="1"/>
          </p:nvPr>
        </p:nvSpPr>
        <p:spPr/>
        <p:txBody>
          <a:bodyPr/>
          <a:lstStyle/>
          <a:p>
            <a:pPr marL="291600" indent="-291600" eaLnBrk="1" hangingPunct="1">
              <a:buClr>
                <a:schemeClr val="tx2"/>
              </a:buClr>
            </a:pPr>
            <a:r>
              <a:rPr lang="en-US" altLang="en-US" sz="2800" dirty="0"/>
              <a:t>Should past consideration be acceptable consideration for a contract? </a:t>
            </a:r>
          </a:p>
          <a:p>
            <a:pPr marL="291600" indent="-291600" eaLnBrk="1" hangingPunct="1">
              <a:buClr>
                <a:schemeClr val="tx2"/>
              </a:buClr>
            </a:pPr>
            <a:r>
              <a:rPr lang="en-US" altLang="en-US" sz="2800" dirty="0"/>
              <a:t>Why does the law say “</a:t>
            </a:r>
            <a:r>
              <a:rPr lang="en-US" altLang="ja-JP" sz="2800" dirty="0"/>
              <a:t>past consideration is no consideration?</a:t>
            </a:r>
            <a:r>
              <a:rPr lang="en-US" altLang="ja-JP" sz="2800" dirty="0">
                <a:ea typeface="ＭＳ 明朝" panose="02020609040205080304" pitchFamily="49" charset="-128"/>
              </a:rPr>
              <a:t>”</a:t>
            </a:r>
            <a:endParaRPr lang="en-US" altLang="en-US" sz="2800" dirty="0"/>
          </a:p>
        </p:txBody>
      </p:sp>
      <p:sp>
        <p:nvSpPr>
          <p:cNvPr id="34819" name="Slide Number Placeholder 3">
            <a:extLst>
              <a:ext uri="{FF2B5EF4-FFF2-40B4-BE49-F238E27FC236}">
                <a16:creationId xmlns:a16="http://schemas.microsoft.com/office/drawing/2014/main" xmlns="" id="{7FF2C038-090E-495D-93E8-1DE08F2A3CFB}"/>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28C1E42-55AA-44F5-B576-FF205DF12AD5}" type="slidenum">
              <a:rPr lang="en-US" altLang="en-US" sz="1400"/>
              <a:pPr/>
              <a:t>12</a:t>
            </a:fld>
            <a:endParaRPr lang="en-US" alt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a:extLst>
              <a:ext uri="{FF2B5EF4-FFF2-40B4-BE49-F238E27FC236}">
                <a16:creationId xmlns:a16="http://schemas.microsoft.com/office/drawing/2014/main" xmlns="" id="{12E3F837-1D80-4D18-87E4-ADC861FE3884}"/>
              </a:ext>
            </a:extLst>
          </p:cNvPr>
          <p:cNvSpPr>
            <a:spLocks noGrp="1" noChangeArrowheads="1"/>
          </p:cNvSpPr>
          <p:nvPr>
            <p:ph type="title"/>
          </p:nvPr>
        </p:nvSpPr>
        <p:spPr/>
        <p:txBody>
          <a:bodyPr/>
          <a:lstStyle/>
          <a:p>
            <a:pPr eaLnBrk="1" fontAlgn="auto" hangingPunct="1">
              <a:spcAft>
                <a:spcPts val="0"/>
              </a:spcAft>
              <a:defRPr/>
            </a:pPr>
            <a:r>
              <a:rPr lang="en-US" dirty="0">
                <a:latin typeface="+mn-lt"/>
                <a:ea typeface="+mj-ea"/>
                <a:cs typeface="+mj-cs"/>
              </a:rPr>
              <a:t>Consideration</a:t>
            </a:r>
          </a:p>
        </p:txBody>
      </p:sp>
      <p:sp>
        <p:nvSpPr>
          <p:cNvPr id="5123" name="Content Placeholder">
            <a:extLst>
              <a:ext uri="{FF2B5EF4-FFF2-40B4-BE49-F238E27FC236}">
                <a16:creationId xmlns:a16="http://schemas.microsoft.com/office/drawing/2014/main" xmlns="" id="{22BBCC8F-4B78-4413-B942-C38AB74FB317}"/>
              </a:ext>
            </a:extLst>
          </p:cNvPr>
          <p:cNvSpPr>
            <a:spLocks noGrp="1" noChangeArrowheads="1"/>
          </p:cNvSpPr>
          <p:nvPr>
            <p:ph idx="1"/>
          </p:nvPr>
        </p:nvSpPr>
        <p:spPr/>
        <p:txBody>
          <a:bodyPr rtlCol="0"/>
          <a:lstStyle/>
          <a:p>
            <a:pPr marL="291600" indent="-291600" eaLnBrk="1" hangingPunct="1">
              <a:buClr>
                <a:schemeClr val="tx2"/>
              </a:buClr>
              <a:defRPr/>
            </a:pPr>
            <a:r>
              <a:rPr lang="en-US" sz="2800" dirty="0"/>
              <a:t>Definition: What a person will receive in return for performing a contract obligation. </a:t>
            </a:r>
          </a:p>
        </p:txBody>
      </p:sp>
      <p:sp>
        <p:nvSpPr>
          <p:cNvPr id="18435" name="Slide Number Placeholder 3">
            <a:extLst>
              <a:ext uri="{FF2B5EF4-FFF2-40B4-BE49-F238E27FC236}">
                <a16:creationId xmlns:a16="http://schemas.microsoft.com/office/drawing/2014/main" xmlns="" id="{71A70C61-F1A5-4E8D-A7B5-4C8545E5440C}"/>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A4251CC-5A09-42AA-9D1D-FE3772B4916E}" type="slidenum">
              <a:rPr lang="en-US" altLang="en-US" sz="1400"/>
              <a:pPr/>
              <a:t>2</a:t>
            </a:fld>
            <a:endParaRPr lang="en-US" alt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a:extLst>
              <a:ext uri="{FF2B5EF4-FFF2-40B4-BE49-F238E27FC236}">
                <a16:creationId xmlns:a16="http://schemas.microsoft.com/office/drawing/2014/main" xmlns="" id="{9597AA1E-CEC9-4096-A915-CE11ADBD583C}"/>
              </a:ext>
            </a:extLst>
          </p:cNvPr>
          <p:cNvSpPr>
            <a:spLocks noGrp="1" noChangeArrowheads="1"/>
          </p:cNvSpPr>
          <p:nvPr>
            <p:ph type="title"/>
          </p:nvPr>
        </p:nvSpPr>
        <p:spPr/>
        <p:txBody>
          <a:bodyPr/>
          <a:lstStyle/>
          <a:p>
            <a:pPr eaLnBrk="1" fontAlgn="auto" hangingPunct="1">
              <a:spcAft>
                <a:spcPts val="0"/>
              </a:spcAft>
              <a:defRPr/>
            </a:pPr>
            <a:r>
              <a:rPr lang="en-US" sz="4200" dirty="0">
                <a:latin typeface="+mn-lt"/>
                <a:ea typeface="+mj-ea"/>
                <a:cs typeface="+mj-cs"/>
              </a:rPr>
              <a:t>Examples of Consideration</a:t>
            </a:r>
          </a:p>
        </p:txBody>
      </p:sp>
      <p:sp>
        <p:nvSpPr>
          <p:cNvPr id="7171" name="Content Placeholder">
            <a:extLst>
              <a:ext uri="{FF2B5EF4-FFF2-40B4-BE49-F238E27FC236}">
                <a16:creationId xmlns:a16="http://schemas.microsoft.com/office/drawing/2014/main" xmlns="" id="{84E255BA-1AFB-4219-B1E8-EF0FE820BE0A}"/>
              </a:ext>
            </a:extLst>
          </p:cNvPr>
          <p:cNvSpPr>
            <a:spLocks noGrp="1" noChangeArrowheads="1"/>
          </p:cNvSpPr>
          <p:nvPr>
            <p:ph idx="1"/>
          </p:nvPr>
        </p:nvSpPr>
        <p:spPr/>
        <p:txBody>
          <a:bodyPr rtlCol="0"/>
          <a:lstStyle/>
          <a:p>
            <a:pPr marL="291600" indent="-291600" eaLnBrk="1" hangingPunct="1">
              <a:buClr>
                <a:schemeClr val="tx2"/>
              </a:buClr>
              <a:defRPr/>
            </a:pPr>
            <a:r>
              <a:rPr lang="en-US" sz="2800" dirty="0"/>
              <a:t>Benefit to promisor.</a:t>
            </a:r>
          </a:p>
          <a:p>
            <a:pPr marL="291600" indent="-291600" eaLnBrk="1" hangingPunct="1">
              <a:buClr>
                <a:schemeClr val="tx2"/>
              </a:buClr>
              <a:defRPr/>
            </a:pPr>
            <a:r>
              <a:rPr lang="en-US" sz="2800" dirty="0"/>
              <a:t>Detriment to promise.</a:t>
            </a:r>
          </a:p>
          <a:p>
            <a:pPr marL="291600" indent="-291600" eaLnBrk="1" hangingPunct="1">
              <a:buClr>
                <a:schemeClr val="tx2"/>
              </a:buClr>
              <a:defRPr/>
            </a:pPr>
            <a:r>
              <a:rPr lang="en-US" sz="2800" dirty="0"/>
              <a:t>Promise to do something.</a:t>
            </a:r>
          </a:p>
          <a:p>
            <a:pPr marL="291600" indent="-291600" eaLnBrk="1" hangingPunct="1">
              <a:buClr>
                <a:schemeClr val="tx2"/>
              </a:buClr>
              <a:defRPr/>
            </a:pPr>
            <a:r>
              <a:rPr lang="en-US" sz="2800" dirty="0"/>
              <a:t>Promise to refrain from doing something.</a:t>
            </a:r>
          </a:p>
        </p:txBody>
      </p:sp>
      <p:sp>
        <p:nvSpPr>
          <p:cNvPr id="20483" name="Slide Number Placeholder 3">
            <a:extLst>
              <a:ext uri="{FF2B5EF4-FFF2-40B4-BE49-F238E27FC236}">
                <a16:creationId xmlns:a16="http://schemas.microsoft.com/office/drawing/2014/main" xmlns="" id="{8C35D6C6-3013-4689-98E2-6C2C89FDEAA7}"/>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A0FF0CE-01C5-446B-9563-0A1CBC2CB89E}" type="slidenum">
              <a:rPr lang="en-US" altLang="en-US" sz="1400"/>
              <a:pPr/>
              <a:t>3</a:t>
            </a:fld>
            <a:endParaRPr lang="en-US" alt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a:extLst>
              <a:ext uri="{FF2B5EF4-FFF2-40B4-BE49-F238E27FC236}">
                <a16:creationId xmlns:a16="http://schemas.microsoft.com/office/drawing/2014/main" xmlns="" id="{2156FCDE-6E75-45A9-8357-E78DFFD33630}"/>
              </a:ext>
            </a:extLst>
          </p:cNvPr>
          <p:cNvSpPr>
            <a:spLocks noGrp="1" noChangeArrowheads="1"/>
          </p:cNvSpPr>
          <p:nvPr>
            <p:ph type="title"/>
          </p:nvPr>
        </p:nvSpPr>
        <p:spPr/>
        <p:txBody>
          <a:bodyPr/>
          <a:lstStyle/>
          <a:p>
            <a:pPr eaLnBrk="1" fontAlgn="auto" hangingPunct="1">
              <a:spcAft>
                <a:spcPts val="0"/>
              </a:spcAft>
              <a:defRPr/>
            </a:pPr>
            <a:r>
              <a:rPr lang="en-US" sz="3200" dirty="0">
                <a:latin typeface="+mn-lt"/>
                <a:ea typeface="+mj-ea"/>
                <a:cs typeface="+mj-cs"/>
              </a:rPr>
              <a:t>Type of Consideration Based on Type of Contract</a:t>
            </a:r>
          </a:p>
        </p:txBody>
      </p:sp>
      <p:sp>
        <p:nvSpPr>
          <p:cNvPr id="9219" name="Content Placeholder">
            <a:extLst>
              <a:ext uri="{FF2B5EF4-FFF2-40B4-BE49-F238E27FC236}">
                <a16:creationId xmlns:a16="http://schemas.microsoft.com/office/drawing/2014/main" xmlns="" id="{E184D810-76AD-4C31-A266-891CDBCC0042}"/>
              </a:ext>
            </a:extLst>
          </p:cNvPr>
          <p:cNvSpPr>
            <a:spLocks noGrp="1" noChangeArrowheads="1"/>
          </p:cNvSpPr>
          <p:nvPr>
            <p:ph idx="1"/>
          </p:nvPr>
        </p:nvSpPr>
        <p:spPr/>
        <p:txBody>
          <a:bodyPr rtlCol="0"/>
          <a:lstStyle/>
          <a:p>
            <a:pPr marL="291600" indent="-291600" eaLnBrk="1" hangingPunct="1">
              <a:buClr>
                <a:schemeClr val="tx2"/>
              </a:buClr>
              <a:defRPr/>
            </a:pPr>
            <a:r>
              <a:rPr lang="en-US" sz="2800" dirty="0"/>
              <a:t>Bilateral Contract: Exchange of promises.</a:t>
            </a:r>
          </a:p>
          <a:p>
            <a:pPr marL="291600" indent="-291600" eaLnBrk="1" hangingPunct="1">
              <a:buClr>
                <a:schemeClr val="tx2"/>
              </a:buClr>
              <a:defRPr/>
            </a:pPr>
            <a:r>
              <a:rPr lang="en-US" sz="2800" dirty="0"/>
              <a:t>Unilateral Contract: Promise in exchange for an act.</a:t>
            </a:r>
          </a:p>
        </p:txBody>
      </p:sp>
      <p:sp>
        <p:nvSpPr>
          <p:cNvPr id="22531" name="Slide Number Placeholder 3">
            <a:extLst>
              <a:ext uri="{FF2B5EF4-FFF2-40B4-BE49-F238E27FC236}">
                <a16:creationId xmlns:a16="http://schemas.microsoft.com/office/drawing/2014/main" xmlns="" id="{4334A4B4-21F7-4BE7-B97B-A8618862307C}"/>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CDD9A0A-4BED-49E3-A3E8-3717A88FA8F6}" type="slidenum">
              <a:rPr lang="en-US" altLang="en-US" sz="1400"/>
              <a:pPr/>
              <a:t>4</a:t>
            </a:fld>
            <a:endParaRPr lang="en-US"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a:extLst>
              <a:ext uri="{FF2B5EF4-FFF2-40B4-BE49-F238E27FC236}">
                <a16:creationId xmlns:a16="http://schemas.microsoft.com/office/drawing/2014/main" xmlns="" id="{51EDAFBC-9A7F-4CB4-AAD7-87C3438CDFA7}"/>
              </a:ext>
            </a:extLst>
          </p:cNvPr>
          <p:cNvSpPr>
            <a:spLocks noGrp="1" noChangeArrowheads="1"/>
          </p:cNvSpPr>
          <p:nvPr>
            <p:ph type="title"/>
          </p:nvPr>
        </p:nvSpPr>
        <p:spPr/>
        <p:txBody>
          <a:bodyPr/>
          <a:lstStyle/>
          <a:p>
            <a:pPr eaLnBrk="1" fontAlgn="auto" hangingPunct="1">
              <a:spcAft>
                <a:spcPts val="0"/>
              </a:spcAft>
              <a:defRPr/>
            </a:pPr>
            <a:r>
              <a:rPr lang="en-US" sz="3800" dirty="0">
                <a:latin typeface="+mn-lt"/>
                <a:ea typeface="+mj-ea"/>
                <a:cs typeface="+mj-cs"/>
              </a:rPr>
              <a:t>Rules of Consideration </a:t>
            </a:r>
            <a:r>
              <a:rPr lang="en-US" sz="2400" dirty="0">
                <a:latin typeface="+mn-lt"/>
                <a:ea typeface="+mj-ea"/>
                <a:cs typeface="+mj-cs"/>
              </a:rPr>
              <a:t>1</a:t>
            </a:r>
          </a:p>
        </p:txBody>
      </p:sp>
      <p:sp>
        <p:nvSpPr>
          <p:cNvPr id="11267" name="Content Placeholder">
            <a:extLst>
              <a:ext uri="{FF2B5EF4-FFF2-40B4-BE49-F238E27FC236}">
                <a16:creationId xmlns:a16="http://schemas.microsoft.com/office/drawing/2014/main" xmlns="" id="{1ACECAE1-8183-4246-B86C-1101B2589141}"/>
              </a:ext>
            </a:extLst>
          </p:cNvPr>
          <p:cNvSpPr>
            <a:spLocks noGrp="1" noChangeArrowheads="1"/>
          </p:cNvSpPr>
          <p:nvPr>
            <p:ph sz="half" idx="1"/>
          </p:nvPr>
        </p:nvSpPr>
        <p:spPr>
          <a:xfrm>
            <a:off x="457200" y="1536192"/>
            <a:ext cx="7696200" cy="3493008"/>
          </a:xfrm>
        </p:spPr>
        <p:txBody>
          <a:bodyPr/>
          <a:lstStyle/>
          <a:p>
            <a:pPr marL="0" indent="0" eaLnBrk="1" hangingPunct="1">
              <a:lnSpc>
                <a:spcPct val="80000"/>
              </a:lnSpc>
              <a:buClr>
                <a:schemeClr val="tx2"/>
              </a:buClr>
              <a:buNone/>
            </a:pPr>
            <a:r>
              <a:rPr lang="en-US" altLang="en-US" sz="2800" dirty="0"/>
              <a:t>For a promise to be enforced legally, there must be consideration,</a:t>
            </a:r>
          </a:p>
          <a:p>
            <a:pPr marL="0" lvl="1" indent="0" algn="l" eaLnBrk="1" hangingPunct="1">
              <a:lnSpc>
                <a:spcPct val="80000"/>
              </a:lnSpc>
              <a:buClr>
                <a:schemeClr val="tx2"/>
              </a:buClr>
              <a:buNone/>
            </a:pPr>
            <a:r>
              <a:rPr lang="en-US" altLang="en-US" sz="2800" dirty="0"/>
              <a:t>Exception—Promissory Estoppel:</a:t>
            </a:r>
          </a:p>
          <a:p>
            <a:pPr marL="645300" lvl="2" indent="-342900" algn="l" eaLnBrk="1" hangingPunct="1">
              <a:lnSpc>
                <a:spcPct val="80000"/>
              </a:lnSpc>
              <a:buClr>
                <a:schemeClr val="tx2"/>
              </a:buClr>
            </a:pPr>
            <a:r>
              <a:rPr lang="en-US" altLang="en-US" sz="2800" dirty="0"/>
              <a:t>One party makes promise knowing other party will rely on it.</a:t>
            </a:r>
          </a:p>
          <a:p>
            <a:pPr marL="645300" lvl="2" indent="-342900" algn="l" eaLnBrk="1" hangingPunct="1">
              <a:lnSpc>
                <a:spcPct val="80000"/>
              </a:lnSpc>
              <a:buClr>
                <a:schemeClr val="tx2"/>
              </a:buClr>
            </a:pPr>
            <a:r>
              <a:rPr lang="en-US" altLang="en-US" sz="2800" dirty="0"/>
              <a:t>Other party relies on promise (“actual reliance”).</a:t>
            </a:r>
          </a:p>
          <a:p>
            <a:pPr marL="645300" lvl="2" indent="-342900" algn="l" eaLnBrk="1" hangingPunct="1">
              <a:lnSpc>
                <a:spcPct val="80000"/>
              </a:lnSpc>
              <a:buClr>
                <a:schemeClr val="tx2"/>
              </a:buClr>
            </a:pPr>
            <a:r>
              <a:rPr lang="en-US" altLang="en-US" sz="2800" dirty="0"/>
              <a:t>Justice dictates enforcement of promise, even though it is not supported by consideration.</a:t>
            </a:r>
          </a:p>
        </p:txBody>
      </p:sp>
      <p:sp>
        <p:nvSpPr>
          <p:cNvPr id="2" name="Content Placeholder 1"/>
          <p:cNvSpPr>
            <a:spLocks noGrp="1"/>
          </p:cNvSpPr>
          <p:nvPr>
            <p:ph sz="half" idx="2"/>
          </p:nvPr>
        </p:nvSpPr>
        <p:spPr>
          <a:xfrm>
            <a:off x="457200" y="5105400"/>
            <a:ext cx="7620000" cy="457200"/>
          </a:xfrm>
        </p:spPr>
        <p:txBody>
          <a:bodyPr/>
          <a:lstStyle/>
          <a:p>
            <a:pPr marL="114300" indent="0">
              <a:buNone/>
            </a:pPr>
            <a:r>
              <a:rPr lang="en-US" altLang="en-US" dirty="0"/>
              <a:t>Court rarely considers adequacy of consideration.</a:t>
            </a:r>
          </a:p>
        </p:txBody>
      </p:sp>
      <p:sp>
        <p:nvSpPr>
          <p:cNvPr id="24579" name="Slide Number Placeholder 3">
            <a:extLst>
              <a:ext uri="{FF2B5EF4-FFF2-40B4-BE49-F238E27FC236}">
                <a16:creationId xmlns:a16="http://schemas.microsoft.com/office/drawing/2014/main" xmlns="" id="{05E831E1-1F17-4A2C-8D58-D9383D29EB22}"/>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B048833-1FAB-4606-A35E-743D858A66F0}" type="slidenum">
              <a:rPr lang="en-US" altLang="en-US" sz="1400"/>
              <a:pPr/>
              <a:t>5</a:t>
            </a:fld>
            <a:endParaRPr lang="en-US" altLang="en-US"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a:extLst>
              <a:ext uri="{FF2B5EF4-FFF2-40B4-BE49-F238E27FC236}">
                <a16:creationId xmlns:a16="http://schemas.microsoft.com/office/drawing/2014/main" xmlns="" id="{2DC84D32-1D6A-4372-B42B-F06910F5A680}"/>
              </a:ext>
            </a:extLst>
          </p:cNvPr>
          <p:cNvSpPr>
            <a:spLocks noGrp="1" noChangeArrowheads="1"/>
          </p:cNvSpPr>
          <p:nvPr>
            <p:ph type="title"/>
          </p:nvPr>
        </p:nvSpPr>
        <p:spPr/>
        <p:txBody>
          <a:bodyPr/>
          <a:lstStyle/>
          <a:p>
            <a:pPr eaLnBrk="1" fontAlgn="auto" hangingPunct="1">
              <a:spcAft>
                <a:spcPts val="0"/>
              </a:spcAft>
              <a:defRPr/>
            </a:pPr>
            <a:r>
              <a:rPr lang="en-US" sz="3800" dirty="0">
                <a:latin typeface="+mn-lt"/>
                <a:ea typeface="+mj-ea"/>
                <a:cs typeface="+mj-cs"/>
              </a:rPr>
              <a:t>Rules of Consideration </a:t>
            </a:r>
            <a:r>
              <a:rPr lang="en-US" sz="2400" dirty="0">
                <a:latin typeface="+mn-lt"/>
                <a:ea typeface="+mj-ea"/>
                <a:cs typeface="+mj-cs"/>
              </a:rPr>
              <a:t>2</a:t>
            </a:r>
          </a:p>
        </p:txBody>
      </p:sp>
      <p:sp>
        <p:nvSpPr>
          <p:cNvPr id="13315" name="Content Placeholder">
            <a:extLst>
              <a:ext uri="{FF2B5EF4-FFF2-40B4-BE49-F238E27FC236}">
                <a16:creationId xmlns:a16="http://schemas.microsoft.com/office/drawing/2014/main" xmlns="" id="{5B3F5311-4E74-4C87-9CE3-167A3856CE20}"/>
              </a:ext>
            </a:extLst>
          </p:cNvPr>
          <p:cNvSpPr>
            <a:spLocks noGrp="1" noChangeArrowheads="1"/>
          </p:cNvSpPr>
          <p:nvPr>
            <p:ph idx="1"/>
          </p:nvPr>
        </p:nvSpPr>
        <p:spPr/>
        <p:txBody>
          <a:bodyPr/>
          <a:lstStyle/>
          <a:p>
            <a:pPr marL="291600" indent="-291600" eaLnBrk="1" hangingPunct="1">
              <a:lnSpc>
                <a:spcPct val="90000"/>
              </a:lnSpc>
              <a:buClr>
                <a:schemeClr val="tx2"/>
              </a:buClr>
            </a:pPr>
            <a:r>
              <a:rPr lang="en-US" altLang="en-US" sz="2800" dirty="0"/>
              <a:t>Illusory promise does not constitute consideration.</a:t>
            </a:r>
          </a:p>
          <a:p>
            <a:pPr marL="291600" indent="-291600" eaLnBrk="1" hangingPunct="1">
              <a:lnSpc>
                <a:spcPct val="90000"/>
              </a:lnSpc>
              <a:buClr>
                <a:schemeClr val="tx2"/>
              </a:buClr>
            </a:pPr>
            <a:r>
              <a:rPr lang="en-US" altLang="en-US" sz="2800" dirty="0"/>
              <a:t>Past consideration does not constitute consideration for purposes of present contract.</a:t>
            </a:r>
          </a:p>
          <a:p>
            <a:pPr marL="291600" indent="-291600" eaLnBrk="1" hangingPunct="1">
              <a:lnSpc>
                <a:spcPct val="90000"/>
              </a:lnSpc>
              <a:buClr>
                <a:schemeClr val="tx2"/>
              </a:buClr>
            </a:pPr>
            <a:r>
              <a:rPr lang="en-US" altLang="en-US" sz="2800" dirty="0"/>
              <a:t>Promise to do something you are already legally obligated to do is not valid consideration (“Pre-existing duty rule”).</a:t>
            </a:r>
          </a:p>
        </p:txBody>
      </p:sp>
      <p:sp>
        <p:nvSpPr>
          <p:cNvPr id="26627" name="Slide Number Placeholder 3">
            <a:extLst>
              <a:ext uri="{FF2B5EF4-FFF2-40B4-BE49-F238E27FC236}">
                <a16:creationId xmlns:a16="http://schemas.microsoft.com/office/drawing/2014/main" xmlns="" id="{136609B6-BBDC-442B-A4B1-6D3E11AB729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C01DF8E-FCF6-4492-AD13-32E74D3FC20B}" type="slidenum">
              <a:rPr lang="en-US" altLang="en-US" sz="1400"/>
              <a:pPr/>
              <a:t>6</a:t>
            </a:fld>
            <a:endParaRPr lang="en-US" altLang="en-US"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xmlns="" id="{DF8503EA-01E4-4C7C-9FCA-D78228B4E0D3}"/>
              </a:ext>
            </a:extLst>
          </p:cNvPr>
          <p:cNvSpPr>
            <a:spLocks noGrp="1" noChangeArrowheads="1"/>
          </p:cNvSpPr>
          <p:nvPr>
            <p:ph type="title"/>
          </p:nvPr>
        </p:nvSpPr>
        <p:spPr/>
        <p:txBody>
          <a:bodyPr/>
          <a:lstStyle/>
          <a:p>
            <a:pPr eaLnBrk="1" fontAlgn="auto" hangingPunct="1">
              <a:spcAft>
                <a:spcPts val="0"/>
              </a:spcAft>
              <a:defRPr/>
            </a:pPr>
            <a:r>
              <a:rPr lang="en-US" sz="3600" dirty="0">
                <a:latin typeface="+mn-lt"/>
                <a:ea typeface="+mj-ea"/>
                <a:cs typeface="+mj-cs"/>
              </a:rPr>
              <a:t>Promissory Estoppel</a:t>
            </a:r>
          </a:p>
        </p:txBody>
      </p:sp>
      <p:sp>
        <p:nvSpPr>
          <p:cNvPr id="28674" name="Content Placeholder 2">
            <a:extLst>
              <a:ext uri="{FF2B5EF4-FFF2-40B4-BE49-F238E27FC236}">
                <a16:creationId xmlns:a16="http://schemas.microsoft.com/office/drawing/2014/main" xmlns="" id="{2A1133A9-89F6-4CAD-9EC9-C6651BFBC2BD}"/>
              </a:ext>
            </a:extLst>
          </p:cNvPr>
          <p:cNvSpPr>
            <a:spLocks noGrp="1" noChangeArrowheads="1"/>
          </p:cNvSpPr>
          <p:nvPr>
            <p:ph idx="1"/>
          </p:nvPr>
        </p:nvSpPr>
        <p:spPr/>
        <p:txBody>
          <a:bodyPr/>
          <a:lstStyle/>
          <a:p>
            <a:pPr marL="291600" indent="-291600" eaLnBrk="1" hangingPunct="1">
              <a:buClr>
                <a:schemeClr val="tx2"/>
              </a:buClr>
            </a:pPr>
            <a:r>
              <a:rPr lang="en-US" altLang="en-US" sz="2800" dirty="0"/>
              <a:t>A substitute for consideration.</a:t>
            </a:r>
          </a:p>
          <a:p>
            <a:pPr marL="291600" indent="-291600" eaLnBrk="1" hangingPunct="1">
              <a:buClr>
                <a:schemeClr val="tx2"/>
              </a:buClr>
            </a:pPr>
            <a:r>
              <a:rPr lang="en-US" altLang="en-US" sz="2800" dirty="0"/>
              <a:t>An otherwise unenforceable agreement may become enforceable due to one party’s detrimental reliance on the promise of the other party.</a:t>
            </a:r>
          </a:p>
          <a:p>
            <a:pPr marL="291600" indent="-291600" eaLnBrk="1" hangingPunct="1">
              <a:buClr>
                <a:schemeClr val="tx2"/>
              </a:buClr>
            </a:pPr>
            <a:r>
              <a:rPr lang="en-US" altLang="en-US" sz="2800" dirty="0"/>
              <a:t>Occurs when one party makes a promise knowing the other party may rely on it so that the only way to avoid injustice is to enforce the promise.</a:t>
            </a:r>
          </a:p>
        </p:txBody>
      </p:sp>
      <p:sp>
        <p:nvSpPr>
          <p:cNvPr id="28675" name="Slide Number Placeholder 3">
            <a:extLst>
              <a:ext uri="{FF2B5EF4-FFF2-40B4-BE49-F238E27FC236}">
                <a16:creationId xmlns:a16="http://schemas.microsoft.com/office/drawing/2014/main" xmlns="" id="{047B5376-8130-472D-8217-84A67FB833F4}"/>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45B2011-CCC2-4469-8D29-003833910F13}" type="slidenum">
              <a:rPr lang="en-US" altLang="en-US" sz="1400"/>
              <a:pPr/>
              <a:t>7</a:t>
            </a:fld>
            <a:endParaRPr lang="en-US" altLang="en-US"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170E8C0E-7E5A-43D6-B1AF-B884F43EE03F}"/>
              </a:ext>
            </a:extLst>
          </p:cNvPr>
          <p:cNvSpPr>
            <a:spLocks noGrp="1" noChangeArrowheads="1"/>
          </p:cNvSpPr>
          <p:nvPr>
            <p:ph type="title"/>
          </p:nvPr>
        </p:nvSpPr>
        <p:spPr/>
        <p:txBody>
          <a:bodyPr/>
          <a:lstStyle/>
          <a:p>
            <a:pPr eaLnBrk="1" fontAlgn="auto" hangingPunct="1">
              <a:spcAft>
                <a:spcPts val="0"/>
              </a:spcAft>
              <a:defRPr/>
            </a:pPr>
            <a:r>
              <a:rPr lang="en-US" sz="3600" dirty="0">
                <a:latin typeface="+mn-lt"/>
                <a:ea typeface="+mj-ea"/>
                <a:cs typeface="+mj-cs"/>
              </a:rPr>
              <a:t>Adequacy of Consideration</a:t>
            </a:r>
          </a:p>
        </p:txBody>
      </p:sp>
      <p:sp>
        <p:nvSpPr>
          <p:cNvPr id="29698" name="Content Placeholder 2">
            <a:extLst>
              <a:ext uri="{FF2B5EF4-FFF2-40B4-BE49-F238E27FC236}">
                <a16:creationId xmlns:a16="http://schemas.microsoft.com/office/drawing/2014/main" xmlns="" id="{3E31F8A4-BBDE-4175-81FB-537973583147}"/>
              </a:ext>
            </a:extLst>
          </p:cNvPr>
          <p:cNvSpPr>
            <a:spLocks noGrp="1" noChangeArrowheads="1"/>
          </p:cNvSpPr>
          <p:nvPr>
            <p:ph idx="1"/>
          </p:nvPr>
        </p:nvSpPr>
        <p:spPr/>
        <p:txBody>
          <a:bodyPr/>
          <a:lstStyle/>
          <a:p>
            <a:pPr marL="291600" indent="-291600" eaLnBrk="1" hangingPunct="1">
              <a:buClr>
                <a:schemeClr val="tx2"/>
              </a:buClr>
            </a:pPr>
            <a:r>
              <a:rPr lang="en-US" altLang="en-US" sz="2800" dirty="0"/>
              <a:t>In general, courts do not look at whether consideration is adequate or fair.  </a:t>
            </a:r>
          </a:p>
          <a:p>
            <a:pPr marL="291600" indent="-291600" eaLnBrk="1" hangingPunct="1">
              <a:buClr>
                <a:schemeClr val="tx2"/>
              </a:buClr>
            </a:pPr>
            <a:r>
              <a:rPr lang="en-US" altLang="en-US" sz="2800" dirty="0"/>
              <a:t>A bad bargain will be enforced, absent fraud or some other defense.</a:t>
            </a:r>
          </a:p>
        </p:txBody>
      </p:sp>
      <p:sp>
        <p:nvSpPr>
          <p:cNvPr id="29699" name="Slide Number Placeholder 3">
            <a:extLst>
              <a:ext uri="{FF2B5EF4-FFF2-40B4-BE49-F238E27FC236}">
                <a16:creationId xmlns:a16="http://schemas.microsoft.com/office/drawing/2014/main" xmlns="" id="{604FC091-1D35-485E-A82F-420F8F13CC02}"/>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9B31D0B-4E12-42CE-A120-1D3796C8C58F}" type="slidenum">
              <a:rPr lang="en-US" altLang="en-US" sz="1400"/>
              <a:pPr/>
              <a:t>8</a:t>
            </a:fld>
            <a:endParaRPr lang="en-US" alt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xmlns="" id="{CA433187-EF3F-4FE8-A387-C7966FCEF61C}"/>
              </a:ext>
            </a:extLst>
          </p:cNvPr>
          <p:cNvSpPr>
            <a:spLocks noGrp="1" noChangeArrowheads="1"/>
          </p:cNvSpPr>
          <p:nvPr>
            <p:ph type="title"/>
          </p:nvPr>
        </p:nvSpPr>
        <p:spPr/>
        <p:txBody>
          <a:bodyPr/>
          <a:lstStyle/>
          <a:p>
            <a:pPr eaLnBrk="1" fontAlgn="auto" hangingPunct="1">
              <a:spcAft>
                <a:spcPts val="0"/>
              </a:spcAft>
              <a:defRPr/>
            </a:pPr>
            <a:r>
              <a:rPr lang="en-US" sz="3600" dirty="0">
                <a:latin typeface="+mn-lt"/>
                <a:ea typeface="+mj-ea"/>
                <a:cs typeface="+mj-cs"/>
              </a:rPr>
              <a:t>Illusory Promise</a:t>
            </a:r>
          </a:p>
        </p:txBody>
      </p:sp>
      <p:sp>
        <p:nvSpPr>
          <p:cNvPr id="30722" name="Content Placeholder 2">
            <a:extLst>
              <a:ext uri="{FF2B5EF4-FFF2-40B4-BE49-F238E27FC236}">
                <a16:creationId xmlns:a16="http://schemas.microsoft.com/office/drawing/2014/main" xmlns="" id="{BC41A84E-ABDB-40D8-B2EE-8471A33EBAB2}"/>
              </a:ext>
            </a:extLst>
          </p:cNvPr>
          <p:cNvSpPr>
            <a:spLocks noGrp="1" noChangeArrowheads="1"/>
          </p:cNvSpPr>
          <p:nvPr>
            <p:ph idx="1"/>
          </p:nvPr>
        </p:nvSpPr>
        <p:spPr/>
        <p:txBody>
          <a:bodyPr/>
          <a:lstStyle/>
          <a:p>
            <a:pPr marL="291600" indent="-291600" eaLnBrk="1" hangingPunct="1">
              <a:buClr>
                <a:schemeClr val="tx2"/>
              </a:buClr>
            </a:pPr>
            <a:r>
              <a:rPr lang="en-US" altLang="en-US" sz="2800" dirty="0"/>
              <a:t>A situation in which a party appears to commit to something, but really has not committed to anything. Because it is not really a “promise,” it is not legally binding and is not consideration to support a contract.</a:t>
            </a:r>
          </a:p>
        </p:txBody>
      </p:sp>
      <p:sp>
        <p:nvSpPr>
          <p:cNvPr id="30723" name="Slide Number Placeholder 3">
            <a:extLst>
              <a:ext uri="{FF2B5EF4-FFF2-40B4-BE49-F238E27FC236}">
                <a16:creationId xmlns:a16="http://schemas.microsoft.com/office/drawing/2014/main" xmlns="" id="{7A930FF2-6ED5-40D5-8797-3DABF92DBA05}"/>
              </a:ext>
            </a:extLst>
          </p:cNvPr>
          <p:cNvSpPr>
            <a:spLocks noGrp="1" noChangeArrowheads="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A2E6D7C-FDE0-44C2-BF20-C0050191C8AB}" type="slidenum">
              <a:rPr lang="en-US" altLang="en-US" sz="1400"/>
              <a:pPr/>
              <a:t>9</a:t>
            </a:fld>
            <a:endParaRPr lang="en-US" altLang="en-US" sz="140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967a3972e84e1f953b6c21a8f5894068f63d644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KubaSS.thmx</Template>
  <TotalTime>268</TotalTime>
  <Words>874</Words>
  <Application>Microsoft Office PowerPoint</Application>
  <PresentationFormat>On-screen Show (4:3)</PresentationFormat>
  <Paragraphs>70</Paragraphs>
  <Slides>12</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ＭＳ Ｐゴシック</vt:lpstr>
      <vt:lpstr>ＭＳ Ｐゴシック</vt:lpstr>
      <vt:lpstr>Arial</vt:lpstr>
      <vt:lpstr>Calibri</vt:lpstr>
      <vt:lpstr>Cambria</vt:lpstr>
      <vt:lpstr>ＭＳ 明朝</vt:lpstr>
      <vt:lpstr>Verdana</vt:lpstr>
      <vt:lpstr>KubaSS</vt:lpstr>
      <vt:lpstr>1_KubaSS</vt:lpstr>
      <vt:lpstr>Chapter 10</vt:lpstr>
      <vt:lpstr>Consideration</vt:lpstr>
      <vt:lpstr>Examples of Consideration</vt:lpstr>
      <vt:lpstr>Type of Consideration Based on Type of Contract</vt:lpstr>
      <vt:lpstr>Rules of Consideration 1</vt:lpstr>
      <vt:lpstr>Rules of Consideration 2</vt:lpstr>
      <vt:lpstr>Promissory Estoppel</vt:lpstr>
      <vt:lpstr>Adequacy of Consideration</vt:lpstr>
      <vt:lpstr>Illusory Promise</vt:lpstr>
      <vt:lpstr>Partial Payment of Debt</vt:lpstr>
      <vt:lpstr>Accord and Satisfaction</vt:lpstr>
      <vt:lpstr>Chapter 10 Consideration Discussion Questions</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45</cp:revision>
  <dcterms:created xsi:type="dcterms:W3CDTF">2011-05-16T15:56:06Z</dcterms:created>
  <dcterms:modified xsi:type="dcterms:W3CDTF">2018-09-16T19:50:01Z</dcterms:modified>
</cp:coreProperties>
</file>