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 id="2147483751" r:id="rId2"/>
  </p:sldMasterIdLst>
  <p:notesMasterIdLst>
    <p:notesMasterId r:id="rId31"/>
  </p:notesMasterIdLst>
  <p:handoutMasterIdLst>
    <p:handoutMasterId r:id="rId32"/>
  </p:handoutMasterIdLst>
  <p:sldIdLst>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Lst>
  <p:sldSz cx="9144000" cy="6858000" type="screen4x3"/>
  <p:notesSz cx="6858000" cy="9144000"/>
  <p:custDataLst>
    <p:tags r:id="rId3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5313" autoAdjust="0"/>
    <p:restoredTop sz="86380"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72FF4C0-4E0A-4579-820A-07F6E2EEDD7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ea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xmlns="" id="{64BD7D2A-C6DE-4D78-A1AC-0D5106D4AFEC}"/>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536944-F635-4B49-947D-2F01F53E273F}" type="datetimeFigureOut">
              <a:rPr lang="en-US" altLang="en-US"/>
              <a:pPr/>
              <a:t>9/16/2018</a:t>
            </a:fld>
            <a:endParaRPr lang="en-US" altLang="en-US"/>
          </a:p>
        </p:txBody>
      </p:sp>
      <p:sp>
        <p:nvSpPr>
          <p:cNvPr id="4" name="Footer Placeholder 3">
            <a:extLst>
              <a:ext uri="{FF2B5EF4-FFF2-40B4-BE49-F238E27FC236}">
                <a16:creationId xmlns:a16="http://schemas.microsoft.com/office/drawing/2014/main" xmlns="" id="{BF9B1B9B-5446-4FAB-AD7B-5F690CC47A16}"/>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Arial" charset="0"/>
                <a:ea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xmlns="" id="{890DC3D4-BD29-43AD-8AC7-F45DE30A649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134CF20-3ED8-4D08-B559-6F0AA5BDEA6E}" type="slidenum">
              <a:rPr lang="en-US" altLang="en-US"/>
              <a:pPr/>
              <a:t>‹#›</a:t>
            </a:fld>
            <a:endParaRPr lang="en-US" altLang="en-US"/>
          </a:p>
        </p:txBody>
      </p:sp>
    </p:spTree>
    <p:extLst>
      <p:ext uri="{BB962C8B-B14F-4D97-AF65-F5344CB8AC3E}">
        <p14:creationId xmlns:p14="http://schemas.microsoft.com/office/powerpoint/2010/main" val="798497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AB1D190-DFFB-4265-9E48-01F9B7E2396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3BD7ABE2-A6A5-41F6-BE1C-77DEA36C1B6E}"/>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0D657D8B-79DD-4E0D-93C2-8ECC4D3D1CAD}" type="datetimeFigureOut">
              <a:rPr lang="en-US" altLang="en-US"/>
              <a:pPr/>
              <a:t>9/16/2018</a:t>
            </a:fld>
            <a:endParaRPr lang="en-US" altLang="en-US"/>
          </a:p>
        </p:txBody>
      </p:sp>
      <p:sp>
        <p:nvSpPr>
          <p:cNvPr id="4" name="Slide Image Placeholder 3">
            <a:extLst>
              <a:ext uri="{FF2B5EF4-FFF2-40B4-BE49-F238E27FC236}">
                <a16:creationId xmlns:a16="http://schemas.microsoft.com/office/drawing/2014/main" xmlns="" id="{7066FC46-460A-4EA3-88F8-EACB883D889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7B6F9FDB-E262-4C05-BAB3-109FEB3BF22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8CA9B509-CE83-40C7-BBE8-279F8C0E1CD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70A81F68-2FED-4BE7-A218-B2DD384FC47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B50F0F4-98CD-4ACD-AD5F-E31B45038325}" type="slidenum">
              <a:rPr lang="en-US" altLang="en-US"/>
              <a:pPr/>
              <a:t>‹#›</a:t>
            </a:fld>
            <a:endParaRPr lang="en-US" altLang="en-US"/>
          </a:p>
        </p:txBody>
      </p:sp>
    </p:spTree>
    <p:extLst>
      <p:ext uri="{BB962C8B-B14F-4D97-AF65-F5344CB8AC3E}">
        <p14:creationId xmlns:p14="http://schemas.microsoft.com/office/powerpoint/2010/main" val="136189594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Chapter 5: Constitutional Law</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28458818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xmlns="" id="{F51115E1-12EC-4F4C-A836-02E08B8EA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xmlns="" id="{F6ED39E7-DE82-4775-BEEC-9C681DC8E9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Exhibit 5-1 of the textbook summarizes the first ten amendments to the United States Constitution, collectively known as the “Bill of Rights.”  The First Amendment protects freedom of religion, press, speech, and peaceable assembly.  Further, it ensures that citizens have the right to ask the government to redress grievances.</a:t>
            </a:r>
          </a:p>
          <a:p>
            <a:pPr eaLnBrk="1" hangingPunct="1">
              <a:spcBef>
                <a:spcPct val="0"/>
              </a:spcBef>
            </a:pPr>
            <a:endParaRPr lang="en-US" altLang="en-US"/>
          </a:p>
        </p:txBody>
      </p:sp>
      <p:sp>
        <p:nvSpPr>
          <p:cNvPr id="20483" name="Slide Number Placeholder 3">
            <a:extLst>
              <a:ext uri="{FF2B5EF4-FFF2-40B4-BE49-F238E27FC236}">
                <a16:creationId xmlns:a16="http://schemas.microsoft.com/office/drawing/2014/main" xmlns="" id="{F0F70470-8DFF-4DA8-851B-D05F3AC0D1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EC6834E-4CAC-4BB1-953C-6DB0F972C21F}" type="slidenum">
              <a:rPr lang="en-US" altLang="en-US" sz="1200"/>
              <a:pPr/>
              <a:t>10</a:t>
            </a:fld>
            <a:endParaRPr lang="en-US" altLang="en-US" sz="1200"/>
          </a:p>
        </p:txBody>
      </p:sp>
    </p:spTree>
    <p:extLst>
      <p:ext uri="{BB962C8B-B14F-4D97-AF65-F5344CB8AC3E}">
        <p14:creationId xmlns:p14="http://schemas.microsoft.com/office/powerpoint/2010/main" val="82886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xmlns="" id="{02498CEC-804A-47A5-B3EA-24D1D4B76E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xmlns="" id="{C2DAC7E9-EFB3-4D11-AC55-3619A4D1A4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Second Amendment proclaims that in light of the need for a well-regulated militia for security, the government cannot infringe on citizens’ right to bear arms.</a:t>
            </a:r>
          </a:p>
          <a:p>
            <a:pPr eaLnBrk="1" hangingPunct="1">
              <a:spcBef>
                <a:spcPct val="0"/>
              </a:spcBef>
            </a:pPr>
            <a:endParaRPr lang="en-US" altLang="en-US"/>
          </a:p>
        </p:txBody>
      </p:sp>
      <p:sp>
        <p:nvSpPr>
          <p:cNvPr id="22531" name="Slide Number Placeholder 3">
            <a:extLst>
              <a:ext uri="{FF2B5EF4-FFF2-40B4-BE49-F238E27FC236}">
                <a16:creationId xmlns:a16="http://schemas.microsoft.com/office/drawing/2014/main" xmlns="" id="{C4DD9078-6E33-492E-83AF-1D47698279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8802190-EBAF-42A7-B99A-3C941689770D}" type="slidenum">
              <a:rPr lang="en-US" altLang="en-US" sz="1200"/>
              <a:pPr/>
              <a:t>11</a:t>
            </a:fld>
            <a:endParaRPr lang="en-US" altLang="en-US" sz="1200"/>
          </a:p>
        </p:txBody>
      </p:sp>
    </p:spTree>
    <p:extLst>
      <p:ext uri="{BB962C8B-B14F-4D97-AF65-F5344CB8AC3E}">
        <p14:creationId xmlns:p14="http://schemas.microsoft.com/office/powerpoint/2010/main" val="1515838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xmlns="" id="{17307596-7A18-4221-87A3-A25AA6C9CE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xmlns="" id="{D58CAB53-207F-42E7-B23D-BC1FDCEB6A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Third Amendment provides that the government cannot house soldiers in private residences during peacetime or during war, except for provisions in the law.</a:t>
            </a:r>
          </a:p>
        </p:txBody>
      </p:sp>
      <p:sp>
        <p:nvSpPr>
          <p:cNvPr id="24579" name="Slide Number Placeholder 3">
            <a:extLst>
              <a:ext uri="{FF2B5EF4-FFF2-40B4-BE49-F238E27FC236}">
                <a16:creationId xmlns:a16="http://schemas.microsoft.com/office/drawing/2014/main" xmlns="" id="{3609ED7F-3D1E-4C14-A6D4-336514BFA0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05AB560-74BD-4BC6-877A-1646A37021BA}" type="slidenum">
              <a:rPr lang="en-US" altLang="en-US" sz="1200"/>
              <a:pPr/>
              <a:t>12</a:t>
            </a:fld>
            <a:endParaRPr lang="en-US" altLang="en-US" sz="1200"/>
          </a:p>
        </p:txBody>
      </p:sp>
    </p:spTree>
    <p:extLst>
      <p:ext uri="{BB962C8B-B14F-4D97-AF65-F5344CB8AC3E}">
        <p14:creationId xmlns:p14="http://schemas.microsoft.com/office/powerpoint/2010/main" val="2852388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E3D0E489-925C-4322-AB06-85A9D5EEA1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xmlns="" id="{CF1AEC4B-1DE8-43E4-B7E6-00F67BD550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Fourth Amendment protects citizens from unreasonable searches and seizures.  In order for a search to be legal, the court must first issue a warrant, particularly describing the place and/or the person to be searched.  Further, the warrant must be based upon “probable cause,” defined as the “substantial likelihood that incriminating evidence will be found when the search is conducted.”</a:t>
            </a:r>
          </a:p>
        </p:txBody>
      </p:sp>
      <p:sp>
        <p:nvSpPr>
          <p:cNvPr id="26627" name="Slide Number Placeholder 3">
            <a:extLst>
              <a:ext uri="{FF2B5EF4-FFF2-40B4-BE49-F238E27FC236}">
                <a16:creationId xmlns:a16="http://schemas.microsoft.com/office/drawing/2014/main" xmlns="" id="{570BF699-EFC4-4C86-B93E-5321C4B761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BBC8FDE-D835-4D30-AD8A-70B21934938E}" type="slidenum">
              <a:rPr lang="en-US" altLang="en-US" sz="1200"/>
              <a:pPr/>
              <a:t>13</a:t>
            </a:fld>
            <a:endParaRPr lang="en-US" altLang="en-US" sz="1200"/>
          </a:p>
        </p:txBody>
      </p:sp>
    </p:spTree>
    <p:extLst>
      <p:ext uri="{BB962C8B-B14F-4D97-AF65-F5344CB8AC3E}">
        <p14:creationId xmlns:p14="http://schemas.microsoft.com/office/powerpoint/2010/main" val="12556737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xmlns="" id="{FE4DC0FB-B1AE-43D0-A652-D4028F11BB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xmlns="" id="{B1052EF6-8021-437A-AFC1-59E6DBB705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Fifth Amendment ensures that the government will not subject citizens to trial, except upon indictment by a grand jury.  The Fifth Amendment gives citizens the right not to testify against themselves, also known as the “privilege against self-incrimination.”  It prevents the government from trying citizens twice for the same crime, or “double jeopardy.”  The Fifth Amendment creates the right to due process, and provides that government cannot take private property for public use without just compensation.</a:t>
            </a:r>
          </a:p>
        </p:txBody>
      </p:sp>
      <p:sp>
        <p:nvSpPr>
          <p:cNvPr id="28675" name="Slide Number Placeholder 3">
            <a:extLst>
              <a:ext uri="{FF2B5EF4-FFF2-40B4-BE49-F238E27FC236}">
                <a16:creationId xmlns:a16="http://schemas.microsoft.com/office/drawing/2014/main" xmlns="" id="{E22BFCAD-B630-4B01-86C7-353FAEC303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C42E97-652D-4403-94E9-1E2C2D5A3E1B}" type="slidenum">
              <a:rPr lang="en-US" altLang="en-US" sz="1200"/>
              <a:pPr/>
              <a:t>14</a:t>
            </a:fld>
            <a:endParaRPr lang="en-US" altLang="en-US" sz="1200"/>
          </a:p>
        </p:txBody>
      </p:sp>
    </p:spTree>
    <p:extLst>
      <p:ext uri="{BB962C8B-B14F-4D97-AF65-F5344CB8AC3E}">
        <p14:creationId xmlns:p14="http://schemas.microsoft.com/office/powerpoint/2010/main" val="2796928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xmlns="" id="{C920C116-EB0A-4861-BD6A-19C0B2B4B1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xmlns="" id="{F6A48940-AC56-40FE-A7D6-7B1E2C807E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Sixth Amendment provides the right to a speedy public trial with an impartial jury, the right of a citizen to know what criminal accusations he or she faces, the right to have witnesses both for and against the accused, and the right to an attorney.</a:t>
            </a:r>
          </a:p>
        </p:txBody>
      </p:sp>
      <p:sp>
        <p:nvSpPr>
          <p:cNvPr id="30723" name="Slide Number Placeholder 3">
            <a:extLst>
              <a:ext uri="{FF2B5EF4-FFF2-40B4-BE49-F238E27FC236}">
                <a16:creationId xmlns:a16="http://schemas.microsoft.com/office/drawing/2014/main" xmlns="" id="{D3FBC26F-2C01-4B8C-9824-095DAD6224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08DE339-B5E4-4684-8461-053F53022701}" type="slidenum">
              <a:rPr lang="en-US" altLang="en-US" sz="1200"/>
              <a:pPr/>
              <a:t>15</a:t>
            </a:fld>
            <a:endParaRPr lang="en-US" altLang="en-US" sz="1200"/>
          </a:p>
        </p:txBody>
      </p:sp>
    </p:spTree>
    <p:extLst>
      <p:ext uri="{BB962C8B-B14F-4D97-AF65-F5344CB8AC3E}">
        <p14:creationId xmlns:p14="http://schemas.microsoft.com/office/powerpoint/2010/main" val="524003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xmlns="" id="{332546B0-7195-448B-A453-248734A967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xmlns="" id="{58E3E39C-5A14-4042-8F71-44D9B0872C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Seventh Amendment states that in common law suits where the monetary value of the dispute exceeds $20, citizens have the right to a jury trial.</a:t>
            </a:r>
          </a:p>
          <a:p>
            <a:pPr eaLnBrk="1" hangingPunct="1">
              <a:spcBef>
                <a:spcPct val="0"/>
              </a:spcBef>
            </a:pPr>
            <a:endParaRPr lang="en-US" altLang="en-US"/>
          </a:p>
        </p:txBody>
      </p:sp>
      <p:sp>
        <p:nvSpPr>
          <p:cNvPr id="32771" name="Slide Number Placeholder 3">
            <a:extLst>
              <a:ext uri="{FF2B5EF4-FFF2-40B4-BE49-F238E27FC236}">
                <a16:creationId xmlns:a16="http://schemas.microsoft.com/office/drawing/2014/main" xmlns="" id="{AE2D4B02-FCCF-4347-956F-A9C1741DF4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7234AE2-A4CD-460D-BF73-EE8BFCB56CA5}" type="slidenum">
              <a:rPr lang="en-US" altLang="en-US" sz="1200"/>
              <a:pPr/>
              <a:t>16</a:t>
            </a:fld>
            <a:endParaRPr lang="en-US" altLang="en-US" sz="1200"/>
          </a:p>
        </p:txBody>
      </p:sp>
    </p:spTree>
    <p:extLst>
      <p:ext uri="{BB962C8B-B14F-4D97-AF65-F5344CB8AC3E}">
        <p14:creationId xmlns:p14="http://schemas.microsoft.com/office/powerpoint/2010/main" val="1454630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AACAF22A-1596-4284-B11B-1B1272794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xmlns="" id="{9D71EDBD-B109-4823-8AE1-C64DE733D9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Eighth Amendment provides that the government will not set excessive bail, prohibits government imposition of excessive fines, and prohibits cruel and unusual punishment.</a:t>
            </a:r>
          </a:p>
        </p:txBody>
      </p:sp>
      <p:sp>
        <p:nvSpPr>
          <p:cNvPr id="34819" name="Slide Number Placeholder 3">
            <a:extLst>
              <a:ext uri="{FF2B5EF4-FFF2-40B4-BE49-F238E27FC236}">
                <a16:creationId xmlns:a16="http://schemas.microsoft.com/office/drawing/2014/main" xmlns="" id="{92E8E255-4854-4C9D-BF0C-E9D8B17D77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14F72CE-FDEC-432E-BDD7-AD367A40BDA7}" type="slidenum">
              <a:rPr lang="en-US" altLang="en-US" sz="1200"/>
              <a:pPr/>
              <a:t>17</a:t>
            </a:fld>
            <a:endParaRPr lang="en-US" altLang="en-US" sz="1200"/>
          </a:p>
        </p:txBody>
      </p:sp>
    </p:spTree>
    <p:extLst>
      <p:ext uri="{BB962C8B-B14F-4D97-AF65-F5344CB8AC3E}">
        <p14:creationId xmlns:p14="http://schemas.microsoft.com/office/powerpoint/2010/main" val="1053035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xmlns="" id="{88ED07BE-5966-4B07-B786-B2E8BBE851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xmlns="" id="{8F47FFF6-AEB0-4A3B-B0A5-0A07026062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Ninth Amendment proclaims that although the Bill of Rights names certain rights, such naming does not remove other rights retained by citizens.</a:t>
            </a:r>
          </a:p>
        </p:txBody>
      </p:sp>
      <p:sp>
        <p:nvSpPr>
          <p:cNvPr id="36867" name="Slide Number Placeholder 3">
            <a:extLst>
              <a:ext uri="{FF2B5EF4-FFF2-40B4-BE49-F238E27FC236}">
                <a16:creationId xmlns:a16="http://schemas.microsoft.com/office/drawing/2014/main" xmlns="" id="{7DC2651C-EC13-4CCC-BB43-012776C2EA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998BCA-D999-43B6-B901-0834450F74F3}" type="slidenum">
              <a:rPr lang="en-US" altLang="en-US" sz="1200"/>
              <a:pPr/>
              <a:t>18</a:t>
            </a:fld>
            <a:endParaRPr lang="en-US" altLang="en-US" sz="1200"/>
          </a:p>
        </p:txBody>
      </p:sp>
    </p:spTree>
    <p:extLst>
      <p:ext uri="{BB962C8B-B14F-4D97-AF65-F5344CB8AC3E}">
        <p14:creationId xmlns:p14="http://schemas.microsoft.com/office/powerpoint/2010/main" val="13204961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xmlns="" id="{39E40DF7-029A-47A8-B8F9-0FBD7177DD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xmlns="" id="{FD939DA5-B8D4-4C3B-A06A-02F4AF419A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Tenth Amendment provides that powers the United States Constitution does not give to the federal government are reserved to the states.</a:t>
            </a:r>
          </a:p>
        </p:txBody>
      </p:sp>
      <p:sp>
        <p:nvSpPr>
          <p:cNvPr id="38915" name="Slide Number Placeholder 3">
            <a:extLst>
              <a:ext uri="{FF2B5EF4-FFF2-40B4-BE49-F238E27FC236}">
                <a16:creationId xmlns:a16="http://schemas.microsoft.com/office/drawing/2014/main" xmlns="" id="{2F7E6004-825A-4D5A-B14B-0E9F46F299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ECB3EC-5AE0-4327-A977-78C5AC2D842F}" type="slidenum">
              <a:rPr lang="en-US" altLang="en-US" sz="1200"/>
              <a:pPr/>
              <a:t>19</a:t>
            </a:fld>
            <a:endParaRPr lang="en-US" altLang="en-US" sz="1200"/>
          </a:p>
        </p:txBody>
      </p:sp>
    </p:spTree>
    <p:extLst>
      <p:ext uri="{BB962C8B-B14F-4D97-AF65-F5344CB8AC3E}">
        <p14:creationId xmlns:p14="http://schemas.microsoft.com/office/powerpoint/2010/main" val="271501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a:extLst>
              <a:ext uri="{FF2B5EF4-FFF2-40B4-BE49-F238E27FC236}">
                <a16:creationId xmlns:a16="http://schemas.microsoft.com/office/drawing/2014/main" xmlns="" id="{33E7FC87-A764-4BBA-BF1A-58620A0B99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8" name="Notes Placeholder 2">
            <a:extLst>
              <a:ext uri="{FF2B5EF4-FFF2-40B4-BE49-F238E27FC236}">
                <a16:creationId xmlns:a16="http://schemas.microsoft.com/office/drawing/2014/main" xmlns="" id="{D9A8476E-8C96-49BE-B001-DEA7CB60FD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United States Constitution establishes a “federalist” system of government, with authority divided between the federal and state governments.  The Constitution further allocates power among the three federal branches of government: the legislative, executive, and judicial branches.  In dividing power, our “founding fathers” hoped to establish a system of “checks and balances” within government.</a:t>
            </a:r>
          </a:p>
        </p:txBody>
      </p:sp>
      <p:sp>
        <p:nvSpPr>
          <p:cNvPr id="4099" name="Slide Number Placeholder 3">
            <a:extLst>
              <a:ext uri="{FF2B5EF4-FFF2-40B4-BE49-F238E27FC236}">
                <a16:creationId xmlns:a16="http://schemas.microsoft.com/office/drawing/2014/main" xmlns="" id="{0B27BCE5-B54F-4574-9889-DA293D7CDF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76D0480-E19E-4439-9F4A-8D5889167C7D}" type="slidenum">
              <a:rPr lang="en-US" altLang="en-US" sz="1200"/>
              <a:pPr/>
              <a:t>2</a:t>
            </a:fld>
            <a:endParaRPr lang="en-US" altLang="en-US" sz="1200"/>
          </a:p>
        </p:txBody>
      </p:sp>
    </p:spTree>
    <p:extLst>
      <p:ext uri="{BB962C8B-B14F-4D97-AF65-F5344CB8AC3E}">
        <p14:creationId xmlns:p14="http://schemas.microsoft.com/office/powerpoint/2010/main" val="2130449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xmlns="" id="{7DBC342E-3923-42A8-A04F-889E5C8BA7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xmlns="" id="{AFD8D2CE-601A-4BE7-B05D-09AAE3480E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First Amendment right to free speech is not absolute.  The First Amendment does not protect speech that is defamatory or obscene, or that represents fighting words.</a:t>
            </a:r>
          </a:p>
        </p:txBody>
      </p:sp>
      <p:sp>
        <p:nvSpPr>
          <p:cNvPr id="40963" name="Slide Number Placeholder 3">
            <a:extLst>
              <a:ext uri="{FF2B5EF4-FFF2-40B4-BE49-F238E27FC236}">
                <a16:creationId xmlns:a16="http://schemas.microsoft.com/office/drawing/2014/main" xmlns="" id="{0F27DF65-E571-414A-98CA-63166BAD6E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5DE7F3D-AC38-407B-9B89-E5126C8B11C4}" type="slidenum">
              <a:rPr lang="en-US" altLang="en-US" sz="1200"/>
              <a:pPr/>
              <a:t>20</a:t>
            </a:fld>
            <a:endParaRPr lang="en-US" altLang="en-US" sz="1200"/>
          </a:p>
        </p:txBody>
      </p:sp>
    </p:spTree>
    <p:extLst>
      <p:ext uri="{BB962C8B-B14F-4D97-AF65-F5344CB8AC3E}">
        <p14:creationId xmlns:p14="http://schemas.microsoft.com/office/powerpoint/2010/main" val="273485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xmlns="" id="{3F97175A-8B57-4334-97A0-AC1304DF53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xmlns="" id="{BFB82385-03E6-4925-89C2-61F7000F08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the 1973 case </a:t>
            </a:r>
            <a:r>
              <a:rPr lang="en-US" altLang="en-US" u="sng"/>
              <a:t>Miller v. California</a:t>
            </a:r>
            <a:r>
              <a:rPr lang="en-US" altLang="en-US"/>
              <a:t>, the United States Supreme Court established a three-part standard for determining whether speech is obscene.  According to the Court, the First Amendment does not protect speech if:  the average person, applying contemporary community standards, would find that the speech, taken as a whole, appeals to the prurient interest; the speech depicts or describes, in a patently offensive way, sexual conduct specifically defined by law; and the speech, taken as a whole, lacks serious literary, artistic, political, or scientific value.</a:t>
            </a:r>
          </a:p>
        </p:txBody>
      </p:sp>
      <p:sp>
        <p:nvSpPr>
          <p:cNvPr id="43011" name="Slide Number Placeholder 3">
            <a:extLst>
              <a:ext uri="{FF2B5EF4-FFF2-40B4-BE49-F238E27FC236}">
                <a16:creationId xmlns:a16="http://schemas.microsoft.com/office/drawing/2014/main" xmlns="" id="{824A7F56-ECBA-4958-AB8B-2C9EA804AD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6764423-D10D-4D64-BE40-8DBF158F945E}" type="slidenum">
              <a:rPr lang="en-US" altLang="en-US" sz="1200"/>
              <a:pPr/>
              <a:t>21</a:t>
            </a:fld>
            <a:endParaRPr lang="en-US" altLang="en-US" sz="1200"/>
          </a:p>
        </p:txBody>
      </p:sp>
    </p:spTree>
    <p:extLst>
      <p:ext uri="{BB962C8B-B14F-4D97-AF65-F5344CB8AC3E}">
        <p14:creationId xmlns:p14="http://schemas.microsoft.com/office/powerpoint/2010/main" val="91793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xmlns="" id="{0873A236-ADF7-40AE-83A6-D54264C289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xmlns="" id="{F2B339F5-6941-4A87-A6E1-8056EA85E9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First Amendment contains two provisions that protect citizens’ freedom of religion.  First, the Establishment Clause maintains that government “shall make no law respecting an establishment of religion.”  Second, the Free Exercise Clause states that government cannot make a law “prohibiting the free exercise” of religion.</a:t>
            </a:r>
          </a:p>
        </p:txBody>
      </p:sp>
      <p:sp>
        <p:nvSpPr>
          <p:cNvPr id="45059" name="Slide Number Placeholder 3">
            <a:extLst>
              <a:ext uri="{FF2B5EF4-FFF2-40B4-BE49-F238E27FC236}">
                <a16:creationId xmlns:a16="http://schemas.microsoft.com/office/drawing/2014/main" xmlns="" id="{0B82B9E8-15B7-4B67-B4F1-20CB259C0A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0732497-D877-4429-BAAD-DDF9022644FA}" type="slidenum">
              <a:rPr lang="en-US" altLang="en-US" sz="1200"/>
              <a:pPr/>
              <a:t>22</a:t>
            </a:fld>
            <a:endParaRPr lang="en-US" altLang="en-US" sz="1200"/>
          </a:p>
        </p:txBody>
      </p:sp>
    </p:spTree>
    <p:extLst>
      <p:ext uri="{BB962C8B-B14F-4D97-AF65-F5344CB8AC3E}">
        <p14:creationId xmlns:p14="http://schemas.microsoft.com/office/powerpoint/2010/main" val="41598339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xmlns="" id="{CEDDFD01-5CFC-4ED4-8322-ADC320D186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xmlns="" id="{B8F4B633-4F03-4BAF-B445-0E99344470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In the 1971 case </a:t>
            </a:r>
            <a:r>
              <a:rPr lang="en-US" altLang="en-US" u="sng"/>
              <a:t>Lemon v. Kurtzman</a:t>
            </a:r>
            <a:r>
              <a:rPr lang="en-US" altLang="en-US"/>
              <a:t>, the United States Supreme Court codified the following three tests to determine whether a particular government statute violates the Establishment Clause:  first, does the statute have a secular legislative purpose?; second, does the statute’s principal or primary effect either advance or inhibit religion?; and third, does the statute foster an excessive government entanglement with religion?</a:t>
            </a:r>
          </a:p>
        </p:txBody>
      </p:sp>
      <p:sp>
        <p:nvSpPr>
          <p:cNvPr id="47107" name="Slide Number Placeholder 3">
            <a:extLst>
              <a:ext uri="{FF2B5EF4-FFF2-40B4-BE49-F238E27FC236}">
                <a16:creationId xmlns:a16="http://schemas.microsoft.com/office/drawing/2014/main" xmlns="" id="{F0B7B9D8-279A-472A-B833-A3DCCEB4A6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51D981A-8362-4896-9A69-BC73D4900820}" type="slidenum">
              <a:rPr lang="en-US" altLang="en-US" sz="1200"/>
              <a:pPr/>
              <a:t>23</a:t>
            </a:fld>
            <a:endParaRPr lang="en-US" altLang="en-US" sz="1200"/>
          </a:p>
        </p:txBody>
      </p:sp>
    </p:spTree>
    <p:extLst>
      <p:ext uri="{BB962C8B-B14F-4D97-AF65-F5344CB8AC3E}">
        <p14:creationId xmlns:p14="http://schemas.microsoft.com/office/powerpoint/2010/main" val="3134422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xmlns="" id="{C264B3B5-97FC-4F94-8E8B-003FDEAB2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xmlns="" id="{079D71DA-E73F-40C8-B65E-B2874DC22F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Fifth Amendment Due Process Clause states that government cannot deprive a person of life, liberty, or property without due process of law.</a:t>
            </a:r>
          </a:p>
        </p:txBody>
      </p:sp>
      <p:sp>
        <p:nvSpPr>
          <p:cNvPr id="49155" name="Slide Number Placeholder 3">
            <a:extLst>
              <a:ext uri="{FF2B5EF4-FFF2-40B4-BE49-F238E27FC236}">
                <a16:creationId xmlns:a16="http://schemas.microsoft.com/office/drawing/2014/main" xmlns="" id="{1BB0917C-45A9-4413-A441-FB8E1E6C00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1B5BCCC-2581-44BC-8FEE-CF1A61237750}" type="slidenum">
              <a:rPr lang="en-US" altLang="en-US" sz="1200"/>
              <a:pPr/>
              <a:t>24</a:t>
            </a:fld>
            <a:endParaRPr lang="en-US" altLang="en-US" sz="1200"/>
          </a:p>
        </p:txBody>
      </p:sp>
    </p:spTree>
    <p:extLst>
      <p:ext uri="{BB962C8B-B14F-4D97-AF65-F5344CB8AC3E}">
        <p14:creationId xmlns:p14="http://schemas.microsoft.com/office/powerpoint/2010/main" val="258141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xmlns="" id="{3642A069-756B-48AF-AFDD-BAA2C2DE8F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xmlns="" id="{9CFF906D-A2A3-483E-8AA8-639D16E6EA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There are two types of due process guaranteed by the Fifth Amendment Due Process Clause:  procedural due process, and substantive due process.  Procedural due process requires government to use fair procedures when taking the life, liberty, or property of an individual or a corporation, while substantive due process refers to the basic fairness of laws that may deprive someone of life, liberty, or property.</a:t>
            </a:r>
          </a:p>
        </p:txBody>
      </p:sp>
      <p:sp>
        <p:nvSpPr>
          <p:cNvPr id="51203" name="Slide Number Placeholder 3">
            <a:extLst>
              <a:ext uri="{FF2B5EF4-FFF2-40B4-BE49-F238E27FC236}">
                <a16:creationId xmlns:a16="http://schemas.microsoft.com/office/drawing/2014/main" xmlns="" id="{2083B7D2-B4DD-4AF7-920B-E8364F5D9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D65605A-1208-4BED-BA2A-D45343459368}" type="slidenum">
              <a:rPr lang="en-US" altLang="en-US" sz="1200"/>
              <a:pPr/>
              <a:t>25</a:t>
            </a:fld>
            <a:endParaRPr lang="en-US" altLang="en-US" sz="1200"/>
          </a:p>
        </p:txBody>
      </p:sp>
    </p:spTree>
    <p:extLst>
      <p:ext uri="{BB962C8B-B14F-4D97-AF65-F5344CB8AC3E}">
        <p14:creationId xmlns:p14="http://schemas.microsoft.com/office/powerpoint/2010/main" val="34555910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xmlns="" id="{607436A2-BF0B-43B6-8280-5E713805D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xmlns="" id="{E203B6F2-16E7-45D7-9C90-E1632E78D0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Fifth Amendment Takings Clause states that when government takes private property for public use, it must pay the owner just compensation, or fair market value, for his or her property.</a:t>
            </a:r>
          </a:p>
        </p:txBody>
      </p:sp>
      <p:sp>
        <p:nvSpPr>
          <p:cNvPr id="53251" name="Slide Number Placeholder 3">
            <a:extLst>
              <a:ext uri="{FF2B5EF4-FFF2-40B4-BE49-F238E27FC236}">
                <a16:creationId xmlns:a16="http://schemas.microsoft.com/office/drawing/2014/main" xmlns="" id="{9F6C406B-50A5-4FDA-A4AD-0FA5AD5A3D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AFCC8D3-E3BA-4FB1-9A1B-D14C0EFB0C3C}" type="slidenum">
              <a:rPr lang="en-US" altLang="en-US" sz="1200"/>
              <a:pPr/>
              <a:t>26</a:t>
            </a:fld>
            <a:endParaRPr lang="en-US" altLang="en-US" sz="1200"/>
          </a:p>
        </p:txBody>
      </p:sp>
    </p:spTree>
    <p:extLst>
      <p:ext uri="{BB962C8B-B14F-4D97-AF65-F5344CB8AC3E}">
        <p14:creationId xmlns:p14="http://schemas.microsoft.com/office/powerpoint/2010/main" val="40889422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xmlns="" id="{D4BD07B4-B2DB-432F-94D4-27E931D56E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xmlns="" id="{F3B35319-86C8-4BA8-8B6E-EB9115FF9A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Fourteenth Amendment of the United States Constitution, also known as the “Equal Protection” Clause, prevents states from denying “the equal protection of the laws” to any citizen.  The Equal Protection Clause combats discrimination, since it applies whenever the government treats certain individuals differently than other “similarly-situated” individuals.</a:t>
            </a:r>
          </a:p>
        </p:txBody>
      </p:sp>
      <p:sp>
        <p:nvSpPr>
          <p:cNvPr id="55299" name="Slide Number Placeholder 3">
            <a:extLst>
              <a:ext uri="{FF2B5EF4-FFF2-40B4-BE49-F238E27FC236}">
                <a16:creationId xmlns:a16="http://schemas.microsoft.com/office/drawing/2014/main" xmlns="" id="{5E661524-FEC9-4862-91FE-58491B7BDC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30FA22-06DF-4CCC-8FB1-27BA5FCDAEC1}" type="slidenum">
              <a:rPr lang="en-US" altLang="en-US" sz="1200"/>
              <a:pPr/>
              <a:t>27</a:t>
            </a:fld>
            <a:endParaRPr lang="en-US" altLang="en-US" sz="1200"/>
          </a:p>
        </p:txBody>
      </p:sp>
    </p:spTree>
    <p:extLst>
      <p:ext uri="{BB962C8B-B14F-4D97-AF65-F5344CB8AC3E}">
        <p14:creationId xmlns:p14="http://schemas.microsoft.com/office/powerpoint/2010/main" val="8297051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xmlns="" id="{82BE90ED-A590-465E-A133-2F48224213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xmlns="" id="{85FD9705-7D6E-486F-BEE3-679FE59C91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Judicial tests to determine violations of the Fourteenth Amendment include the “strict scrutiny” test, which applies to “suspect classifications” based on race, national origin, and/or citizenship that would prevent individuals from exercising a fundamental right.  Such classification is allowed only if necessary to promote a “compelling state interest.”  The “intermediate scrutiny” test applies to classifications based on gender or on the legitimacy of children.  Such classification is allowed only if it is substantially related to an “important government objective.”  Finally, the “rational basis” test applies to all other matters, and such classification is allowed only if it advances a “legitimate government interest.”</a:t>
            </a:r>
          </a:p>
        </p:txBody>
      </p:sp>
      <p:sp>
        <p:nvSpPr>
          <p:cNvPr id="57347" name="Slide Number Placeholder 3">
            <a:extLst>
              <a:ext uri="{FF2B5EF4-FFF2-40B4-BE49-F238E27FC236}">
                <a16:creationId xmlns:a16="http://schemas.microsoft.com/office/drawing/2014/main" xmlns="" id="{E0AB7249-EDBD-44E8-8193-2EB7DB3702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C3777EF-FEA1-4EEC-B171-49E68FD2F931}" type="slidenum">
              <a:rPr lang="en-US" altLang="en-US" sz="1200"/>
              <a:pPr/>
              <a:t>28</a:t>
            </a:fld>
            <a:endParaRPr lang="en-US" altLang="en-US" sz="1200"/>
          </a:p>
        </p:txBody>
      </p:sp>
    </p:spTree>
    <p:extLst>
      <p:ext uri="{BB962C8B-B14F-4D97-AF65-F5344CB8AC3E}">
        <p14:creationId xmlns:p14="http://schemas.microsoft.com/office/powerpoint/2010/main" val="421408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lide Image Placeholder 1">
            <a:extLst>
              <a:ext uri="{FF2B5EF4-FFF2-40B4-BE49-F238E27FC236}">
                <a16:creationId xmlns:a16="http://schemas.microsoft.com/office/drawing/2014/main" xmlns="" id="{33D30B28-10C0-44D4-9BA1-B9B1C78CCB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6" name="Notes Placeholder 2">
            <a:extLst>
              <a:ext uri="{FF2B5EF4-FFF2-40B4-BE49-F238E27FC236}">
                <a16:creationId xmlns:a16="http://schemas.microsoft.com/office/drawing/2014/main" xmlns="" id="{CC467998-7355-4C74-8AA3-BEB7732E9E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Figure 5-1 in the textbook describes the constitutional system of “checks and balances” established within the organizational framework of the federal government.  In the “balance of power equation,” the United States Congress (the legislative branch) has certain control over the executive and judicial branches.  In restricting the power of the executive branch, Congress can refuse to approve the president’s budget, overrule presidential vetoes, refuse to approve presidential appointees, refuse to ratify treaties, and impeach and remove the president.  Congress also can restrict the power of the judicial branch, since it can pass amendments to overrule judicial rulings, impeach judges, and establish lower courts and set the number of judges.</a:t>
            </a:r>
          </a:p>
        </p:txBody>
      </p:sp>
      <p:sp>
        <p:nvSpPr>
          <p:cNvPr id="6147" name="Slide Number Placeholder 3">
            <a:extLst>
              <a:ext uri="{FF2B5EF4-FFF2-40B4-BE49-F238E27FC236}">
                <a16:creationId xmlns:a16="http://schemas.microsoft.com/office/drawing/2014/main" xmlns="" id="{58D5D1A1-91CF-439C-BE89-CEC5CC7F81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B9811C3-22E0-4A41-9373-37F62D39514C}" type="slidenum">
              <a:rPr lang="en-US" altLang="en-US" sz="1200"/>
              <a:pPr/>
              <a:t>3</a:t>
            </a:fld>
            <a:endParaRPr lang="en-US" altLang="en-US" sz="1200"/>
          </a:p>
        </p:txBody>
      </p:sp>
    </p:spTree>
    <p:extLst>
      <p:ext uri="{BB962C8B-B14F-4D97-AF65-F5344CB8AC3E}">
        <p14:creationId xmlns:p14="http://schemas.microsoft.com/office/powerpoint/2010/main" val="320239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a:extLst>
              <a:ext uri="{FF2B5EF4-FFF2-40B4-BE49-F238E27FC236}">
                <a16:creationId xmlns:a16="http://schemas.microsoft.com/office/drawing/2014/main" xmlns="" id="{A436BE29-84D5-4101-9227-2ABF31E20E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a:extLst>
              <a:ext uri="{FF2B5EF4-FFF2-40B4-BE49-F238E27FC236}">
                <a16:creationId xmlns:a16="http://schemas.microsoft.com/office/drawing/2014/main" xmlns="" id="{70640B1B-A8F2-4F12-862F-ECDE7F1245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executive branch of government, headed by the United States President, can exert control over the legislative and judicial branches.  With respect to Congress, the president can veto laws and call special legislative sessions.  With regard to the judicial branch, the president appoints federal judges, and can pardon federal offenders.</a:t>
            </a:r>
          </a:p>
        </p:txBody>
      </p:sp>
      <p:sp>
        <p:nvSpPr>
          <p:cNvPr id="8195" name="Slide Number Placeholder 3">
            <a:extLst>
              <a:ext uri="{FF2B5EF4-FFF2-40B4-BE49-F238E27FC236}">
                <a16:creationId xmlns:a16="http://schemas.microsoft.com/office/drawing/2014/main" xmlns="" id="{69C1665A-850F-416A-9A1F-05BA60BF12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C856F4A-90F6-4CA0-9C73-2CBB7278F66D}" type="slidenum">
              <a:rPr lang="en-US" altLang="en-US" sz="1200"/>
              <a:pPr/>
              <a:t>4</a:t>
            </a:fld>
            <a:endParaRPr lang="en-US" altLang="en-US" sz="1200"/>
          </a:p>
        </p:txBody>
      </p:sp>
    </p:spTree>
    <p:extLst>
      <p:ext uri="{BB962C8B-B14F-4D97-AF65-F5344CB8AC3E}">
        <p14:creationId xmlns:p14="http://schemas.microsoft.com/office/powerpoint/2010/main" val="2157400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a:extLst>
              <a:ext uri="{FF2B5EF4-FFF2-40B4-BE49-F238E27FC236}">
                <a16:creationId xmlns:a16="http://schemas.microsoft.com/office/drawing/2014/main" xmlns="" id="{B0B21E9C-2D21-49EA-9BE8-A2637FED7B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2" name="Notes Placeholder 2">
            <a:extLst>
              <a:ext uri="{FF2B5EF4-FFF2-40B4-BE49-F238E27FC236}">
                <a16:creationId xmlns:a16="http://schemas.microsoft.com/office/drawing/2014/main" xmlns="" id="{B0904D08-D0A4-4CEF-89CB-06E97796BC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The judicial branch of government, also known as the United States federal court system, can exert control over the legislative and executive branches.  With respect to the legislative branch, the judiciary can declare laws passed by Congress unconstitutional.  With regard to the executive branch, the judiciary can declare certain acts of the executive branch unconstitutional.</a:t>
            </a:r>
          </a:p>
        </p:txBody>
      </p:sp>
      <p:sp>
        <p:nvSpPr>
          <p:cNvPr id="10243" name="Slide Number Placeholder 3">
            <a:extLst>
              <a:ext uri="{FF2B5EF4-FFF2-40B4-BE49-F238E27FC236}">
                <a16:creationId xmlns:a16="http://schemas.microsoft.com/office/drawing/2014/main" xmlns="" id="{BB49ED53-032C-48DC-A61A-457D167824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C340EE-0F80-4CDF-A98B-906B9C1C7C92}" type="slidenum">
              <a:rPr lang="en-US" altLang="en-US" sz="1200"/>
              <a:pPr/>
              <a:t>5</a:t>
            </a:fld>
            <a:endParaRPr lang="en-US" altLang="en-US" sz="1200"/>
          </a:p>
        </p:txBody>
      </p:sp>
    </p:spTree>
    <p:extLst>
      <p:ext uri="{BB962C8B-B14F-4D97-AF65-F5344CB8AC3E}">
        <p14:creationId xmlns:p14="http://schemas.microsoft.com/office/powerpoint/2010/main" val="4122586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a:extLst>
              <a:ext uri="{FF2B5EF4-FFF2-40B4-BE49-F238E27FC236}">
                <a16:creationId xmlns:a16="http://schemas.microsoft.com/office/drawing/2014/main" xmlns="" id="{5B70D66D-12D7-47F1-9675-59807F4741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es Placeholder 2">
            <a:extLst>
              <a:ext uri="{FF2B5EF4-FFF2-40B4-BE49-F238E27FC236}">
                <a16:creationId xmlns:a16="http://schemas.microsoft.com/office/drawing/2014/main" xmlns="" id="{4F3E6A70-A2D2-4647-B63E-85A0CD99F3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Article VI of the United States Constitution, also known as the “Supremacy Clause,” provides that federal law is the “supreme law” of the United States.  As a result, any state or local law that directly conflicts with federal law is void.</a:t>
            </a:r>
          </a:p>
        </p:txBody>
      </p:sp>
      <p:sp>
        <p:nvSpPr>
          <p:cNvPr id="12291" name="Slide Number Placeholder 3">
            <a:extLst>
              <a:ext uri="{FF2B5EF4-FFF2-40B4-BE49-F238E27FC236}">
                <a16:creationId xmlns:a16="http://schemas.microsoft.com/office/drawing/2014/main" xmlns="" id="{FD9ADFC3-3E4F-4757-ACB4-E345F08A33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8B16D52-D036-493B-BE08-2BE21FCBF64A}" type="slidenum">
              <a:rPr lang="en-US" altLang="en-US" sz="1200"/>
              <a:pPr/>
              <a:t>6</a:t>
            </a:fld>
            <a:endParaRPr lang="en-US" altLang="en-US" sz="1200"/>
          </a:p>
        </p:txBody>
      </p:sp>
    </p:spTree>
    <p:extLst>
      <p:ext uri="{BB962C8B-B14F-4D97-AF65-F5344CB8AC3E}">
        <p14:creationId xmlns:p14="http://schemas.microsoft.com/office/powerpoint/2010/main" val="4288464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a:extLst>
              <a:ext uri="{FF2B5EF4-FFF2-40B4-BE49-F238E27FC236}">
                <a16:creationId xmlns:a16="http://schemas.microsoft.com/office/drawing/2014/main" xmlns="" id="{013D2F8C-2CFC-43F8-AA96-067181F395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es Placeholder 2">
            <a:extLst>
              <a:ext uri="{FF2B5EF4-FFF2-40B4-BE49-F238E27FC236}">
                <a16:creationId xmlns:a16="http://schemas.microsoft.com/office/drawing/2014/main" xmlns="" id="{47129D0F-F717-49D0-A7DA-F1C04FB28C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Article I, Section 8 of the United States Constitution, also known as the “Commerce Clause,” is the primary source of authority for federal regulation of business.  The Commerce Clause states that Congress has the power to “regulate Commerce with foreign Nations, and among the several States…”  The Commerce Clause simultaneously empowers the federal government, and restricts the power of state governments.</a:t>
            </a:r>
          </a:p>
        </p:txBody>
      </p:sp>
      <p:sp>
        <p:nvSpPr>
          <p:cNvPr id="14339" name="Slide Number Placeholder 3">
            <a:extLst>
              <a:ext uri="{FF2B5EF4-FFF2-40B4-BE49-F238E27FC236}">
                <a16:creationId xmlns:a16="http://schemas.microsoft.com/office/drawing/2014/main" xmlns="" id="{C3F38469-A2F3-43A4-9256-FFCB7D9692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5A241C0-976D-4D71-8065-69811F00E4D5}" type="slidenum">
              <a:rPr lang="en-US" altLang="en-US" sz="1200"/>
              <a:pPr/>
              <a:t>7</a:t>
            </a:fld>
            <a:endParaRPr lang="en-US" altLang="en-US" sz="1200"/>
          </a:p>
        </p:txBody>
      </p:sp>
    </p:spTree>
    <p:extLst>
      <p:ext uri="{BB962C8B-B14F-4D97-AF65-F5344CB8AC3E}">
        <p14:creationId xmlns:p14="http://schemas.microsoft.com/office/powerpoint/2010/main" val="3995354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108598D4-C6D7-4670-B53D-A530BC54EF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xmlns="" id="{051F0DC0-BFD0-431A-A275-6C11D961ED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Article I, Section 8 of the United States Constitution establishes the taxing and spending powers of the federal government.  Under Article I, Section 8, the federal government has the power to “lay and collect Taxes, Duties, Imports and Excises.”  Taxes imposed by Congress must be uniform across the states.  The federal government can use tax revenues to provide essential services, encourage the development of certain industries, and discourage the development of other industries.  The regulatory impact of a tax does not affect its constitutionality.</a:t>
            </a:r>
          </a:p>
        </p:txBody>
      </p:sp>
      <p:sp>
        <p:nvSpPr>
          <p:cNvPr id="16387" name="Slide Number Placeholder 3">
            <a:extLst>
              <a:ext uri="{FF2B5EF4-FFF2-40B4-BE49-F238E27FC236}">
                <a16:creationId xmlns:a16="http://schemas.microsoft.com/office/drawing/2014/main" xmlns="" id="{5908D414-9E8A-4D6D-A9D3-8B96451B25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A384181-0272-4C71-88A0-E17F1C7F95B5}" type="slidenum">
              <a:rPr lang="en-US" altLang="en-US" sz="1200"/>
              <a:pPr/>
              <a:t>8</a:t>
            </a:fld>
            <a:endParaRPr lang="en-US" altLang="en-US" sz="1200"/>
          </a:p>
        </p:txBody>
      </p:sp>
    </p:spTree>
    <p:extLst>
      <p:ext uri="{BB962C8B-B14F-4D97-AF65-F5344CB8AC3E}">
        <p14:creationId xmlns:p14="http://schemas.microsoft.com/office/powerpoint/2010/main" val="2850254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xmlns="" id="{F9A97D24-EE01-402E-B044-336BCAF5494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xmlns="" id="{AFB6498A-5F06-480C-AB4C-FB61D34E8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Other Constitutional restrictions on government include the “Privileges and Immunities” Clause, the “Full Faith and Credit” Clause, and the “Contract” Clause.</a:t>
            </a:r>
          </a:p>
        </p:txBody>
      </p:sp>
      <p:sp>
        <p:nvSpPr>
          <p:cNvPr id="18435" name="Slide Number Placeholder 3">
            <a:extLst>
              <a:ext uri="{FF2B5EF4-FFF2-40B4-BE49-F238E27FC236}">
                <a16:creationId xmlns:a16="http://schemas.microsoft.com/office/drawing/2014/main" xmlns="" id="{2DB34391-D395-4E3A-97D6-253BEB7695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4473B00-D596-4B25-8B78-17D931EB8458}" type="slidenum">
              <a:rPr lang="en-US" altLang="en-US" sz="1200"/>
              <a:pPr/>
              <a:t>9</a:t>
            </a:fld>
            <a:endParaRPr lang="en-US" altLang="en-US" sz="1200"/>
          </a:p>
        </p:txBody>
      </p:sp>
    </p:spTree>
    <p:extLst>
      <p:ext uri="{BB962C8B-B14F-4D97-AF65-F5344CB8AC3E}">
        <p14:creationId xmlns:p14="http://schemas.microsoft.com/office/powerpoint/2010/main" val="2532052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D20A6F16-6F78-4559-A163-4426220FB2D5}" type="slidenum">
              <a:rPr lang="en-US" altLang="en-US" smtClean="0"/>
              <a:pPr/>
              <a:t>‹#›</a:t>
            </a:fld>
            <a:endParaRPr lang="en-US" altLang="en-US"/>
          </a:p>
        </p:txBody>
      </p:sp>
      <p:sp>
        <p:nvSpPr>
          <p:cNvPr id="7" name="Text Placeholder 6"/>
          <p:cNvSpPr>
            <a:spLocks noGrp="1"/>
          </p:cNvSpPr>
          <p:nvPr>
            <p:ph type="body" sz="quarter" idx="13" hasCustomPrompt="1"/>
          </p:nvPr>
        </p:nvSpPr>
        <p:spPr>
          <a:xfrm>
            <a:off x="2590800" y="6553200"/>
            <a:ext cx="4114799" cy="228599"/>
          </a:xfrm>
        </p:spPr>
        <p:txBody>
          <a:bodyPr>
            <a:normAutofit/>
          </a:bodyPr>
          <a:lstStyle>
            <a:lvl1pPr marL="114300" indent="0" algn="ctr">
              <a:buNone/>
              <a:defRPr sz="900"/>
            </a:lvl1pPr>
          </a:lstStyle>
          <a:p>
            <a:pPr lvl="0"/>
            <a:r>
              <a:rPr lang="en-IN" dirty="0"/>
              <a:t>© 2019 McGraw-Hill Education.</a:t>
            </a:r>
          </a:p>
        </p:txBody>
      </p:sp>
    </p:spTree>
    <p:extLst>
      <p:ext uri="{BB962C8B-B14F-4D97-AF65-F5344CB8AC3E}">
        <p14:creationId xmlns:p14="http://schemas.microsoft.com/office/powerpoint/2010/main" val="3959125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E45B479C-528A-4E56-88D2-BC0661F03654}" type="slidenum">
              <a:rPr lang="en-US" altLang="en-US" smtClean="0"/>
              <a:pPr/>
              <a:t>‹#›</a:t>
            </a:fld>
            <a:endParaRPr lang="en-US" altLang="en-US"/>
          </a:p>
        </p:txBody>
      </p:sp>
    </p:spTree>
    <p:extLst>
      <p:ext uri="{BB962C8B-B14F-4D97-AF65-F5344CB8AC3E}">
        <p14:creationId xmlns:p14="http://schemas.microsoft.com/office/powerpoint/2010/main" val="312644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37D37013-A57F-4EBE-8FC2-30B7DE20BF34}" type="slidenum">
              <a:rPr lang="en-US" altLang="en-US" smtClean="0"/>
              <a:pPr/>
              <a:t>‹#›</a:t>
            </a:fld>
            <a:endParaRPr lang="en-US" altLang="en-US"/>
          </a:p>
        </p:txBody>
      </p:sp>
    </p:spTree>
    <p:extLst>
      <p:ext uri="{BB962C8B-B14F-4D97-AF65-F5344CB8AC3E}">
        <p14:creationId xmlns:p14="http://schemas.microsoft.com/office/powerpoint/2010/main" val="1959881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D20A6F16-6F78-4559-A163-4426220FB2D5}" type="slidenum">
              <a:rPr lang="en-US" altLang="en-US" smtClean="0"/>
              <a:pPr/>
              <a:t>‹#›</a:t>
            </a:fld>
            <a:endParaRPr lang="en-US" altLang="en-US"/>
          </a:p>
        </p:txBody>
      </p:sp>
      <p:sp>
        <p:nvSpPr>
          <p:cNvPr id="5" name="Content Placeholder 4"/>
          <p:cNvSpPr>
            <a:spLocks noGrp="1"/>
          </p:cNvSpPr>
          <p:nvPr>
            <p:ph sz="quarter" idx="13"/>
          </p:nvPr>
        </p:nvSpPr>
        <p:spPr>
          <a:xfrm>
            <a:off x="457200" y="6248400"/>
            <a:ext cx="8074025"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717283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r>
              <a:rPr lang="en-US" altLang="en-US" dirty="0"/>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F38EEAA2-00B1-4748-B237-63B6C57C0F1B}" type="slidenum">
              <a:rPr lang="en-US" altLang="en-US" smtClean="0"/>
              <a:pPr/>
              <a:t>‹#›</a:t>
            </a:fld>
            <a:endParaRPr lang="en-US" altLang="en-US"/>
          </a:p>
        </p:txBody>
      </p:sp>
    </p:spTree>
    <p:extLst>
      <p:ext uri="{BB962C8B-B14F-4D97-AF65-F5344CB8AC3E}">
        <p14:creationId xmlns:p14="http://schemas.microsoft.com/office/powerpoint/2010/main" val="2508469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377B78D5-9923-4FFB-99BB-2963F5265E19}"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32527476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E1095B88-D8E0-4276-8F9E-9A93C4B71451}" type="slidenum">
              <a:rPr lang="en-US" altLang="en-US" smtClean="0"/>
              <a:pPr/>
              <a:t>‹#›</a:t>
            </a:fld>
            <a:endParaRPr lang="en-US" altLang="en-US"/>
          </a:p>
        </p:txBody>
      </p:sp>
    </p:spTree>
    <p:extLst>
      <p:ext uri="{BB962C8B-B14F-4D97-AF65-F5344CB8AC3E}">
        <p14:creationId xmlns:p14="http://schemas.microsoft.com/office/powerpoint/2010/main" val="3413545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9" name="Slide Number Placeholder 8"/>
          <p:cNvSpPr>
            <a:spLocks noGrp="1"/>
          </p:cNvSpPr>
          <p:nvPr>
            <p:ph type="sldNum" sz="quarter" idx="12"/>
          </p:nvPr>
        </p:nvSpPr>
        <p:spPr/>
        <p:txBody>
          <a:bodyPr/>
          <a:lstStyle/>
          <a:p>
            <a:fld id="{C90A6B53-C134-4A5A-8858-A585A4EF9CBC}" type="slidenum">
              <a:rPr lang="en-US" altLang="en-US" smtClean="0"/>
              <a:pPr/>
              <a:t>‹#›</a:t>
            </a:fld>
            <a:endParaRPr lang="en-US" altLang="en-US"/>
          </a:p>
        </p:txBody>
      </p:sp>
    </p:spTree>
    <p:extLst>
      <p:ext uri="{BB962C8B-B14F-4D97-AF65-F5344CB8AC3E}">
        <p14:creationId xmlns:p14="http://schemas.microsoft.com/office/powerpoint/2010/main" val="3736937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5" name="Slide Number Placeholder 4"/>
          <p:cNvSpPr>
            <a:spLocks noGrp="1"/>
          </p:cNvSpPr>
          <p:nvPr>
            <p:ph type="sldNum" sz="quarter" idx="12"/>
          </p:nvPr>
        </p:nvSpPr>
        <p:spPr/>
        <p:txBody>
          <a:bodyPr/>
          <a:lstStyle/>
          <a:p>
            <a:fld id="{1E50EA41-917A-44EF-B7F8-849967B1CEF2}" type="slidenum">
              <a:rPr lang="en-US" altLang="en-US" smtClean="0"/>
              <a:pPr/>
              <a:t>‹#›</a:t>
            </a:fld>
            <a:endParaRPr lang="en-US" altLang="en-US"/>
          </a:p>
        </p:txBody>
      </p:sp>
    </p:spTree>
    <p:extLst>
      <p:ext uri="{BB962C8B-B14F-4D97-AF65-F5344CB8AC3E}">
        <p14:creationId xmlns:p14="http://schemas.microsoft.com/office/powerpoint/2010/main" val="13033409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4" name="Slide Number Placeholder 3"/>
          <p:cNvSpPr>
            <a:spLocks noGrp="1"/>
          </p:cNvSpPr>
          <p:nvPr>
            <p:ph type="sldNum" sz="quarter" idx="12"/>
          </p:nvPr>
        </p:nvSpPr>
        <p:spPr/>
        <p:txBody>
          <a:bodyPr/>
          <a:lstStyle/>
          <a:p>
            <a:fld id="{4D45F67C-1ABC-4380-9457-39F4B98752F3}" type="slidenum">
              <a:rPr lang="en-US" altLang="en-US" smtClean="0"/>
              <a:pPr/>
              <a:t>‹#›</a:t>
            </a:fld>
            <a:endParaRPr lang="en-US" altLang="en-US"/>
          </a:p>
        </p:txBody>
      </p:sp>
      <p:sp>
        <p:nvSpPr>
          <p:cNvPr id="5" name="TextBox 4">
            <a:extLst>
              <a:ext uri="{FF2B5EF4-FFF2-40B4-BE49-F238E27FC236}">
                <a16:creationId xmlns:a16="http://schemas.microsoft.com/office/drawing/2014/main" xmlns="" id="{2BC74769-DA34-414F-8879-DC6BE6CEF4B9}"/>
              </a:ext>
            </a:extLst>
          </p:cNvPr>
          <p:cNvSpPr txBox="1"/>
          <p:nvPr userDrawn="1"/>
        </p:nvSpPr>
        <p:spPr>
          <a:xfrm>
            <a:off x="1295400" y="2133600"/>
            <a:ext cx="6400800" cy="646331"/>
          </a:xfrm>
          <a:prstGeom prst="rect">
            <a:avLst/>
          </a:prstGeom>
          <a:noFill/>
        </p:spPr>
        <p:txBody>
          <a:bodyPr wrap="square" rtlCol="0">
            <a:spAutoFit/>
          </a:bodyPr>
          <a:lstStyle/>
          <a:p>
            <a:r>
              <a:rPr lang="en-US" dirty="0"/>
              <a:t>Text</a:t>
            </a:r>
          </a:p>
          <a:p>
            <a:endParaRPr lang="en-US" dirty="0"/>
          </a:p>
        </p:txBody>
      </p:sp>
      <p:sp>
        <p:nvSpPr>
          <p:cNvPr id="6" name="TextBox 5">
            <a:extLst>
              <a:ext uri="{FF2B5EF4-FFF2-40B4-BE49-F238E27FC236}">
                <a16:creationId xmlns:a16="http://schemas.microsoft.com/office/drawing/2014/main" xmlns="" id="{9CC005F1-D32E-4A3F-AB03-EA83A24935C0}"/>
              </a:ext>
            </a:extLst>
          </p:cNvPr>
          <p:cNvSpPr txBox="1"/>
          <p:nvPr userDrawn="1"/>
        </p:nvSpPr>
        <p:spPr>
          <a:xfrm>
            <a:off x="1371600" y="762000"/>
            <a:ext cx="6400800" cy="830997"/>
          </a:xfrm>
          <a:prstGeom prst="rect">
            <a:avLst/>
          </a:prstGeom>
          <a:noFill/>
        </p:spPr>
        <p:txBody>
          <a:bodyPr wrap="square" rtlCol="0">
            <a:spAutoFit/>
          </a:bodyPr>
          <a:lstStyle/>
          <a:p>
            <a:r>
              <a:rPr lang="en-US" sz="4800" dirty="0">
                <a:latin typeface="+mj-lt"/>
              </a:rPr>
              <a:t>title</a:t>
            </a:r>
          </a:p>
        </p:txBody>
      </p:sp>
    </p:spTree>
    <p:extLst>
      <p:ext uri="{BB962C8B-B14F-4D97-AF65-F5344CB8AC3E}">
        <p14:creationId xmlns:p14="http://schemas.microsoft.com/office/powerpoint/2010/main" val="19680941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r>
              <a:rPr lang="en-US" altLang="en-US"/>
              <a:t>© 2019 McGraw-Hill Education. All rights reserved. No reproduction or distribution without the prior written consent of McGraw-Hill Education. </a:t>
            </a:r>
          </a:p>
        </p:txBody>
      </p:sp>
      <p:sp>
        <p:nvSpPr>
          <p:cNvPr id="7" name="Slide Number Placeholder 6"/>
          <p:cNvSpPr>
            <a:spLocks noGrp="1"/>
          </p:cNvSpPr>
          <p:nvPr>
            <p:ph type="sldNum" sz="quarter" idx="12"/>
          </p:nvPr>
        </p:nvSpPr>
        <p:spPr/>
        <p:txBody>
          <a:bodyPr/>
          <a:lstStyle/>
          <a:p>
            <a:fld id="{98A7DC66-5095-4E84-9E1C-5550B801A691}"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202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38EEAA2-00B1-4748-B237-63B6C57C0F1B}" type="slidenum">
              <a:rPr lang="en-US" altLang="en-US" smtClean="0"/>
              <a:pPr/>
              <a:t>‹#›</a:t>
            </a:fld>
            <a:endParaRPr lang="en-US" altLang="en-US"/>
          </a:p>
        </p:txBody>
      </p:sp>
    </p:spTree>
    <p:extLst>
      <p:ext uri="{BB962C8B-B14F-4D97-AF65-F5344CB8AC3E}">
        <p14:creationId xmlns:p14="http://schemas.microsoft.com/office/powerpoint/2010/main" val="22289651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4E951E5C-9A98-4D61-974A-F893E16980A1}"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Tree>
    <p:extLst>
      <p:ext uri="{BB962C8B-B14F-4D97-AF65-F5344CB8AC3E}">
        <p14:creationId xmlns:p14="http://schemas.microsoft.com/office/powerpoint/2010/main" val="1813983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E45B479C-528A-4E56-88D2-BC0661F03654}" type="slidenum">
              <a:rPr lang="en-US" altLang="en-US" smtClean="0"/>
              <a:pPr/>
              <a:t>‹#›</a:t>
            </a:fld>
            <a:endParaRPr lang="en-US" altLang="en-US"/>
          </a:p>
        </p:txBody>
      </p:sp>
    </p:spTree>
    <p:extLst>
      <p:ext uri="{BB962C8B-B14F-4D97-AF65-F5344CB8AC3E}">
        <p14:creationId xmlns:p14="http://schemas.microsoft.com/office/powerpoint/2010/main" val="23483664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r>
              <a:rPr lang="en-US" altLang="en-US"/>
              <a:t>© 2019 McGraw-Hill Education. All rights reserved. No reproduction or distribution without the prior written consent of McGraw-Hill Education. </a:t>
            </a:r>
          </a:p>
        </p:txBody>
      </p:sp>
      <p:sp>
        <p:nvSpPr>
          <p:cNvPr id="6" name="Slide Number Placeholder 5"/>
          <p:cNvSpPr>
            <a:spLocks noGrp="1"/>
          </p:cNvSpPr>
          <p:nvPr>
            <p:ph type="sldNum" sz="quarter" idx="12"/>
          </p:nvPr>
        </p:nvSpPr>
        <p:spPr/>
        <p:txBody>
          <a:bodyPr/>
          <a:lstStyle/>
          <a:p>
            <a:fld id="{37D37013-A57F-4EBE-8FC2-30B7DE20BF34}" type="slidenum">
              <a:rPr lang="en-US" altLang="en-US" smtClean="0"/>
              <a:pPr/>
              <a:t>‹#›</a:t>
            </a:fld>
            <a:endParaRPr lang="en-US" altLang="en-US"/>
          </a:p>
        </p:txBody>
      </p:sp>
    </p:spTree>
    <p:extLst>
      <p:ext uri="{BB962C8B-B14F-4D97-AF65-F5344CB8AC3E}">
        <p14:creationId xmlns:p14="http://schemas.microsoft.com/office/powerpoint/2010/main" val="23471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2"/>
          </p:nvPr>
        </p:nvSpPr>
        <p:spPr/>
        <p:txBody>
          <a:bodyPr/>
          <a:lstStyle/>
          <a:p>
            <a:fld id="{377B78D5-9923-4FFB-99BB-2963F5265E19}" type="slidenum">
              <a:rPr lang="en-US" altLang="en-US" smtClean="0"/>
              <a:pPr/>
              <a:t>‹#›</a:t>
            </a:fld>
            <a:endParaRPr lang="en-US" altLang="en-US"/>
          </a:p>
        </p:txBody>
      </p:sp>
    </p:spTree>
    <p:extLst>
      <p:ext uri="{BB962C8B-B14F-4D97-AF65-F5344CB8AC3E}">
        <p14:creationId xmlns:p14="http://schemas.microsoft.com/office/powerpoint/2010/main" val="203984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E1095B88-D8E0-4276-8F9E-9A93C4B71451}" type="slidenum">
              <a:rPr lang="en-US" altLang="en-US" smtClean="0"/>
              <a:pPr/>
              <a:t>‹#›</a:t>
            </a:fld>
            <a:endParaRPr lang="en-US" altLang="en-US"/>
          </a:p>
        </p:txBody>
      </p:sp>
    </p:spTree>
    <p:extLst>
      <p:ext uri="{BB962C8B-B14F-4D97-AF65-F5344CB8AC3E}">
        <p14:creationId xmlns:p14="http://schemas.microsoft.com/office/powerpoint/2010/main" val="336727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C90A6B53-C134-4A5A-8858-A585A4EF9CBC}" type="slidenum">
              <a:rPr lang="en-US" altLang="en-US" smtClean="0"/>
              <a:pPr/>
              <a:t>‹#›</a:t>
            </a:fld>
            <a:endParaRPr lang="en-US" altLang="en-US"/>
          </a:p>
        </p:txBody>
      </p:sp>
    </p:spTree>
    <p:extLst>
      <p:ext uri="{BB962C8B-B14F-4D97-AF65-F5344CB8AC3E}">
        <p14:creationId xmlns:p14="http://schemas.microsoft.com/office/powerpoint/2010/main" val="256791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1E50EA41-917A-44EF-B7F8-849967B1CEF2}" type="slidenum">
              <a:rPr lang="en-US" altLang="en-US" smtClean="0"/>
              <a:pPr/>
              <a:t>‹#›</a:t>
            </a:fld>
            <a:endParaRPr lang="en-US" altLang="en-US"/>
          </a:p>
        </p:txBody>
      </p:sp>
    </p:spTree>
    <p:extLst>
      <p:ext uri="{BB962C8B-B14F-4D97-AF65-F5344CB8AC3E}">
        <p14:creationId xmlns:p14="http://schemas.microsoft.com/office/powerpoint/2010/main" val="226680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D45F67C-1ABC-4380-9457-39F4B98752F3}" type="slidenum">
              <a:rPr lang="en-US" altLang="en-US" smtClean="0"/>
              <a:pPr/>
              <a:t>‹#›</a:t>
            </a:fld>
            <a:endParaRPr lang="en-US" altLang="en-US"/>
          </a:p>
        </p:txBody>
      </p:sp>
      <p:sp>
        <p:nvSpPr>
          <p:cNvPr id="5" name="TextBox 4">
            <a:extLst>
              <a:ext uri="{FF2B5EF4-FFF2-40B4-BE49-F238E27FC236}">
                <a16:creationId xmlns:a16="http://schemas.microsoft.com/office/drawing/2014/main" xmlns="" id="{2BC74769-DA34-414F-8879-DC6BE6CEF4B9}"/>
              </a:ext>
            </a:extLst>
          </p:cNvPr>
          <p:cNvSpPr txBox="1"/>
          <p:nvPr userDrawn="1"/>
        </p:nvSpPr>
        <p:spPr>
          <a:xfrm>
            <a:off x="1295400" y="2133600"/>
            <a:ext cx="6400800" cy="646331"/>
          </a:xfrm>
          <a:prstGeom prst="rect">
            <a:avLst/>
          </a:prstGeom>
          <a:noFill/>
        </p:spPr>
        <p:txBody>
          <a:bodyPr wrap="square" rtlCol="0">
            <a:spAutoFit/>
          </a:bodyPr>
          <a:lstStyle/>
          <a:p>
            <a:r>
              <a:rPr lang="en-US" dirty="0"/>
              <a:t>Text</a:t>
            </a:r>
          </a:p>
          <a:p>
            <a:endParaRPr lang="en-US" dirty="0"/>
          </a:p>
        </p:txBody>
      </p:sp>
      <p:sp>
        <p:nvSpPr>
          <p:cNvPr id="6" name="TextBox 5">
            <a:extLst>
              <a:ext uri="{FF2B5EF4-FFF2-40B4-BE49-F238E27FC236}">
                <a16:creationId xmlns:a16="http://schemas.microsoft.com/office/drawing/2014/main" xmlns="" id="{9CC005F1-D32E-4A3F-AB03-EA83A24935C0}"/>
              </a:ext>
            </a:extLst>
          </p:cNvPr>
          <p:cNvSpPr txBox="1"/>
          <p:nvPr userDrawn="1"/>
        </p:nvSpPr>
        <p:spPr>
          <a:xfrm>
            <a:off x="1371600" y="762000"/>
            <a:ext cx="6400800" cy="830997"/>
          </a:xfrm>
          <a:prstGeom prst="rect">
            <a:avLst/>
          </a:prstGeom>
          <a:noFill/>
        </p:spPr>
        <p:txBody>
          <a:bodyPr wrap="square" rtlCol="0">
            <a:spAutoFit/>
          </a:bodyPr>
          <a:lstStyle/>
          <a:p>
            <a:r>
              <a:rPr lang="en-US" sz="4800" dirty="0">
                <a:latin typeface="+mj-lt"/>
              </a:rPr>
              <a:t>title</a:t>
            </a:r>
          </a:p>
        </p:txBody>
      </p:sp>
    </p:spTree>
    <p:extLst>
      <p:ext uri="{BB962C8B-B14F-4D97-AF65-F5344CB8AC3E}">
        <p14:creationId xmlns:p14="http://schemas.microsoft.com/office/powerpoint/2010/main" val="3294879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Slide Number Placeholder 6"/>
          <p:cNvSpPr>
            <a:spLocks noGrp="1"/>
          </p:cNvSpPr>
          <p:nvPr>
            <p:ph type="sldNum" sz="quarter" idx="12"/>
          </p:nvPr>
        </p:nvSpPr>
        <p:spPr/>
        <p:txBody>
          <a:bodyPr/>
          <a:lstStyle/>
          <a:p>
            <a:fld id="{98A7DC66-5095-4E84-9E1C-5550B801A691}"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82968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Slide Number Placeholder 8"/>
          <p:cNvSpPr>
            <a:spLocks noGrp="1"/>
          </p:cNvSpPr>
          <p:nvPr>
            <p:ph type="sldNum" sz="quarter" idx="11"/>
          </p:nvPr>
        </p:nvSpPr>
        <p:spPr/>
        <p:txBody>
          <a:bodyPr/>
          <a:lstStyle/>
          <a:p>
            <a:fld id="{4E951E5C-9A98-4D61-974A-F893E16980A1}" type="slidenum">
              <a:rPr lang="en-US" altLang="en-US" smtClean="0"/>
              <a:pPr/>
              <a:t>‹#›</a:t>
            </a:fld>
            <a:endParaRPr lang="en-US" altLang="en-US"/>
          </a:p>
        </p:txBody>
      </p:sp>
    </p:spTree>
    <p:extLst>
      <p:ext uri="{BB962C8B-B14F-4D97-AF65-F5344CB8AC3E}">
        <p14:creationId xmlns:p14="http://schemas.microsoft.com/office/powerpoint/2010/main" val="270322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400">
                <a:solidFill>
                  <a:schemeClr val="tx1"/>
                </a:solidFill>
              </a:defRPr>
            </a:lvl1pPr>
          </a:lstStyle>
          <a:p>
            <a:fld id="{D0A2B818-77F1-42E2-A08A-C879BA846C55}" type="slidenum">
              <a:rPr lang="en-US" altLang="en-US" smtClean="0"/>
              <a:pPr/>
              <a:t>‹#›</a:t>
            </a:fld>
            <a:endParaRPr lang="en-US" altLang="en-US" dirty="0"/>
          </a:p>
        </p:txBody>
      </p:sp>
      <p:sp>
        <p:nvSpPr>
          <p:cNvPr id="7" name="Text Placeholder 6"/>
          <p:cNvSpPr txBox="1">
            <a:spLocks/>
          </p:cNvSpPr>
          <p:nvPr userDrawn="1"/>
        </p:nvSpPr>
        <p:spPr>
          <a:xfrm>
            <a:off x="2590800" y="6553200"/>
            <a:ext cx="4114799" cy="228599"/>
          </a:xfrm>
          <a:prstGeom prst="rect">
            <a:avLst/>
          </a:prstGeom>
        </p:spPr>
        <p:txBody>
          <a:bodyPr>
            <a:normAutofit lnSpcReduction="10000"/>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IN"/>
              <a:t>© 2019 McGraw-Hill Education.</a:t>
            </a:r>
            <a:endParaRPr lang="en-IN" dirty="0"/>
          </a:p>
        </p:txBody>
      </p:sp>
    </p:spTree>
    <p:extLst>
      <p:ext uri="{BB962C8B-B14F-4D97-AF65-F5344CB8AC3E}">
        <p14:creationId xmlns:p14="http://schemas.microsoft.com/office/powerpoint/2010/main" val="719756281"/>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defRPr>
            </a:lvl1pPr>
          </a:lstStyle>
          <a:p>
            <a:fld id="{D0A2B818-77F1-42E2-A08A-C879BA846C55}" type="slidenum">
              <a:rPr lang="en-US" altLang="en-US" smtClean="0"/>
              <a:pPr/>
              <a:t>‹#›</a:t>
            </a:fld>
            <a:endParaRPr lang="en-US" altLang="en-US"/>
          </a:p>
        </p:txBody>
      </p:sp>
    </p:spTree>
    <p:extLst>
      <p:ext uri="{BB962C8B-B14F-4D97-AF65-F5344CB8AC3E}">
        <p14:creationId xmlns:p14="http://schemas.microsoft.com/office/powerpoint/2010/main" val="3991646998"/>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1905001"/>
            <a:ext cx="3505200" cy="1219200"/>
          </a:xfrm>
        </p:spPr>
        <p:txBody>
          <a:bodyPr/>
          <a:lstStyle/>
          <a:p>
            <a:r>
              <a:rPr lang="en-US" altLang="en-US" dirty="0">
                <a:solidFill>
                  <a:srgbClr val="4F4837"/>
                </a:solidFill>
                <a:latin typeface="Calibri" panose="020F0502020204030204" pitchFamily="34" charset="0"/>
              </a:rPr>
              <a:t>Chapter 5</a:t>
            </a:r>
            <a:endParaRPr lang="en-IN" dirty="0"/>
          </a:p>
        </p:txBody>
      </p:sp>
      <p:sp>
        <p:nvSpPr>
          <p:cNvPr id="3" name="Subtitle 2"/>
          <p:cNvSpPr>
            <a:spLocks noGrp="1"/>
          </p:cNvSpPr>
          <p:nvPr>
            <p:ph type="subTitle" idx="1"/>
          </p:nvPr>
        </p:nvSpPr>
        <p:spPr>
          <a:xfrm>
            <a:off x="4724400" y="3886200"/>
            <a:ext cx="3733800" cy="685800"/>
          </a:xfrm>
        </p:spPr>
        <p:txBody>
          <a:bodyPr>
            <a:noAutofit/>
          </a:bodyPr>
          <a:lstStyle/>
          <a:p>
            <a:pPr fontAlgn="auto">
              <a:spcBef>
                <a:spcPct val="0"/>
              </a:spcBef>
              <a:spcAft>
                <a:spcPts val="0"/>
              </a:spcAft>
              <a:defRPr/>
            </a:pPr>
            <a:r>
              <a:rPr lang="en-US" sz="3600" dirty="0">
                <a:solidFill>
                  <a:schemeClr val="tx1"/>
                </a:solidFill>
              </a:rPr>
              <a:t>Constitutional Law</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p:cNvSpPr>
            <a:spLocks noGrp="1"/>
          </p:cNvSpPr>
          <p:nvPr>
            <p:ph type="sldNum" sz="quarter" idx="12"/>
          </p:nvPr>
        </p:nvSpPr>
        <p:spPr/>
        <p:txBody>
          <a:bodyPr/>
          <a:lstStyle/>
          <a:p>
            <a:r>
              <a:rPr lang="en-IN" sz="1400" dirty="0"/>
              <a:t>1</a:t>
            </a:r>
          </a:p>
        </p:txBody>
      </p:sp>
      <p:sp>
        <p:nvSpPr>
          <p:cNvPr id="8" name="Content Placeholder 7"/>
          <p:cNvSpPr>
            <a:spLocks noGrp="1"/>
          </p:cNvSpPr>
          <p:nvPr>
            <p:ph sz="quarter" idx="13"/>
          </p:nvPr>
        </p:nvSpPr>
        <p:spPr>
          <a:xfrm>
            <a:off x="762000" y="6461760"/>
            <a:ext cx="7010400" cy="320040"/>
          </a:xfrm>
        </p:spPr>
        <p:txBody>
          <a:bodyPr>
            <a:noAutofit/>
          </a:bodyPr>
          <a:lstStyle/>
          <a:p>
            <a:pPr marL="114300" indent="0" algn="ctr">
              <a:buNone/>
            </a:pPr>
            <a:r>
              <a:rPr lang="en-IN" altLang="en-US" sz="900" dirty="0">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1428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a:extLst>
              <a:ext uri="{FF2B5EF4-FFF2-40B4-BE49-F238E27FC236}">
                <a16:creationId xmlns:a16="http://schemas.microsoft.com/office/drawing/2014/main" xmlns="" id="{9830D4F8-604F-4EE7-B947-6B5393C1C654}"/>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a:t>
            </a:r>
            <a:r>
              <a:rPr lang="en-US" sz="3600" dirty="0" smtClean="0">
                <a:latin typeface="+mn-lt"/>
                <a:ea typeface="+mj-ea"/>
              </a:rPr>
              <a:t>The </a:t>
            </a:r>
            <a:r>
              <a:rPr lang="en-US" sz="3600" dirty="0">
                <a:latin typeface="+mn-lt"/>
                <a:ea typeface="+mj-ea"/>
              </a:rPr>
              <a:t>First Amendment</a:t>
            </a:r>
          </a:p>
        </p:txBody>
      </p:sp>
      <p:sp>
        <p:nvSpPr>
          <p:cNvPr id="23555" name="Content Placeholder 3">
            <a:extLst>
              <a:ext uri="{FF2B5EF4-FFF2-40B4-BE49-F238E27FC236}">
                <a16:creationId xmlns:a16="http://schemas.microsoft.com/office/drawing/2014/main" xmlns="" id="{0A9F1B2E-61F3-4DEB-AA9F-FA329F49A16B}"/>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Protects freedom of religion, press, speech, and peaceable assembly.</a:t>
            </a:r>
          </a:p>
          <a:p>
            <a:pPr marL="291600" indent="-291600" fontAlgn="auto">
              <a:spcAft>
                <a:spcPts val="0"/>
              </a:spcAft>
              <a:buClr>
                <a:schemeClr val="tx2"/>
              </a:buClr>
              <a:defRPr/>
            </a:pPr>
            <a:r>
              <a:rPr lang="en-US" sz="2800" dirty="0"/>
              <a:t>Ensures that citizens have the right to ask the government to redress grievances.</a:t>
            </a:r>
          </a:p>
        </p:txBody>
      </p:sp>
      <p:sp>
        <p:nvSpPr>
          <p:cNvPr id="19459" name="Slide Number Placeholder 3">
            <a:extLst>
              <a:ext uri="{FF2B5EF4-FFF2-40B4-BE49-F238E27FC236}">
                <a16:creationId xmlns:a16="http://schemas.microsoft.com/office/drawing/2014/main" xmlns="" id="{A512C63E-FB25-421C-A758-E7773F1E1D5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1DE41C3-5C4C-47F9-8C14-E905F6BFC410}" type="slidenum">
              <a:rPr lang="en-US" altLang="en-US" sz="1400" smtClean="0">
                <a:latin typeface="+mn-lt"/>
              </a:rPr>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2">
            <a:extLst>
              <a:ext uri="{FF2B5EF4-FFF2-40B4-BE49-F238E27FC236}">
                <a16:creationId xmlns:a16="http://schemas.microsoft.com/office/drawing/2014/main" xmlns="" id="{EABC7352-42A0-4491-B54F-723C3B7F045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a:t>
            </a:r>
            <a:r>
              <a:rPr lang="en-US" sz="3600" dirty="0" smtClean="0">
                <a:latin typeface="+mn-lt"/>
                <a:ea typeface="+mj-ea"/>
              </a:rPr>
              <a:t>The </a:t>
            </a:r>
            <a:r>
              <a:rPr lang="en-US" sz="3600" dirty="0">
                <a:latin typeface="+mn-lt"/>
                <a:ea typeface="+mj-ea"/>
              </a:rPr>
              <a:t>Second Amendment</a:t>
            </a:r>
          </a:p>
        </p:txBody>
      </p:sp>
      <p:sp>
        <p:nvSpPr>
          <p:cNvPr id="25603" name="Content Placeholder 3">
            <a:extLst>
              <a:ext uri="{FF2B5EF4-FFF2-40B4-BE49-F238E27FC236}">
                <a16:creationId xmlns:a16="http://schemas.microsoft.com/office/drawing/2014/main" xmlns="" id="{D34AB9CA-2C71-4454-8A92-6FF6D7BCF7FD}"/>
              </a:ext>
            </a:extLst>
          </p:cNvPr>
          <p:cNvSpPr>
            <a:spLocks noGrp="1" noChangeArrowheads="1"/>
          </p:cNvSpPr>
          <p:nvPr>
            <p:ph idx="1"/>
          </p:nvPr>
        </p:nvSpPr>
        <p:spPr/>
        <p:txBody>
          <a:bodyPr>
            <a:normAutofit/>
          </a:bodyPr>
          <a:lstStyle/>
          <a:p>
            <a:pPr marL="291600" indent="-291600">
              <a:buClr>
                <a:schemeClr val="tx2"/>
              </a:buClr>
            </a:pPr>
            <a:r>
              <a:rPr lang="en-US" altLang="en-US" sz="2800" dirty="0"/>
              <a:t>Finds that in light of the need for a well-regulated militia for security, government cannot infringe on citizens’ right to bear arms.</a:t>
            </a:r>
          </a:p>
        </p:txBody>
      </p:sp>
      <p:sp>
        <p:nvSpPr>
          <p:cNvPr id="21507" name="Slide Number Placeholder 3">
            <a:extLst>
              <a:ext uri="{FF2B5EF4-FFF2-40B4-BE49-F238E27FC236}">
                <a16:creationId xmlns:a16="http://schemas.microsoft.com/office/drawing/2014/main" xmlns="" id="{3188E8BF-692C-431B-8AF5-7AA5C8367A0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3AA7F1-EFE5-4E8A-A96F-D54960C85208}" type="slidenum">
              <a:rPr lang="en-US" altLang="en-US" sz="1400" smtClean="0">
                <a:latin typeface="+mn-lt"/>
              </a:rPr>
              <a:pPr/>
              <a:t>11</a:t>
            </a:fld>
            <a:endParaRPr lang="en-US" altLang="en-US" sz="1400"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a:extLst>
              <a:ext uri="{FF2B5EF4-FFF2-40B4-BE49-F238E27FC236}">
                <a16:creationId xmlns:a16="http://schemas.microsoft.com/office/drawing/2014/main" xmlns="" id="{8545832D-3AB5-49A8-9354-112BC9C92A7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a:t>
            </a:r>
            <a:r>
              <a:rPr lang="en-US" sz="3600" dirty="0" smtClean="0">
                <a:latin typeface="+mn-lt"/>
                <a:ea typeface="+mj-ea"/>
              </a:rPr>
              <a:t>The </a:t>
            </a:r>
            <a:r>
              <a:rPr lang="en-US" sz="3600" dirty="0">
                <a:latin typeface="+mn-lt"/>
                <a:ea typeface="+mj-ea"/>
              </a:rPr>
              <a:t>Third Amendment</a:t>
            </a:r>
          </a:p>
        </p:txBody>
      </p:sp>
      <p:sp>
        <p:nvSpPr>
          <p:cNvPr id="27651" name="Content Placeholder 3">
            <a:extLst>
              <a:ext uri="{FF2B5EF4-FFF2-40B4-BE49-F238E27FC236}">
                <a16:creationId xmlns:a16="http://schemas.microsoft.com/office/drawing/2014/main" xmlns="" id="{2C65B0C2-C5B2-495E-AF2B-9B9669A60BB8}"/>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Provides that government cannot house soldiers in private residences during peacetime, or during war, except for provisions in the law.</a:t>
            </a:r>
          </a:p>
        </p:txBody>
      </p:sp>
      <p:sp>
        <p:nvSpPr>
          <p:cNvPr id="23555" name="Slide Number Placeholder 3">
            <a:extLst>
              <a:ext uri="{FF2B5EF4-FFF2-40B4-BE49-F238E27FC236}">
                <a16:creationId xmlns:a16="http://schemas.microsoft.com/office/drawing/2014/main" xmlns="" id="{B4B7E15F-FF5E-42A2-8C6B-DBA755E85AB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5BE029A-8470-452D-9613-B30253CB3EAB}" type="slidenum">
              <a:rPr lang="en-US" altLang="en-US" sz="1400" smtClean="0">
                <a:latin typeface="+mn-lt"/>
              </a:rPr>
              <a:pPr/>
              <a:t>12</a:t>
            </a:fld>
            <a:endParaRPr lang="en-US" altLang="en-US" sz="1400" dirty="0">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a:extLst>
              <a:ext uri="{FF2B5EF4-FFF2-40B4-BE49-F238E27FC236}">
                <a16:creationId xmlns:a16="http://schemas.microsoft.com/office/drawing/2014/main" xmlns="" id="{43092F75-0B2B-40BD-8BAA-812AA289DE61}"/>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a:t>
            </a:r>
            <a:r>
              <a:rPr lang="en-US" sz="3600" dirty="0" smtClean="0">
                <a:latin typeface="+mn-lt"/>
                <a:ea typeface="+mj-ea"/>
              </a:rPr>
              <a:t>The </a:t>
            </a:r>
            <a:r>
              <a:rPr lang="en-US" sz="3600" dirty="0">
                <a:latin typeface="+mn-lt"/>
                <a:ea typeface="+mj-ea"/>
              </a:rPr>
              <a:t>Fourth Amendment</a:t>
            </a:r>
          </a:p>
        </p:txBody>
      </p:sp>
      <p:sp>
        <p:nvSpPr>
          <p:cNvPr id="29699" name="Content Placeholder 3">
            <a:extLst>
              <a:ext uri="{FF2B5EF4-FFF2-40B4-BE49-F238E27FC236}">
                <a16:creationId xmlns:a16="http://schemas.microsoft.com/office/drawing/2014/main" xmlns="" id="{AD44503A-9711-460B-8037-EB091801BC75}"/>
              </a:ext>
            </a:extLst>
          </p:cNvPr>
          <p:cNvSpPr>
            <a:spLocks noGrp="1" noChangeArrowheads="1"/>
          </p:cNvSpPr>
          <p:nvPr>
            <p:ph idx="1"/>
          </p:nvPr>
        </p:nvSpPr>
        <p:spPr/>
        <p:txBody>
          <a:bodyPr>
            <a:normAutofit/>
          </a:bodyPr>
          <a:lstStyle/>
          <a:p>
            <a:pPr marL="291600" indent="-291600">
              <a:buClr>
                <a:schemeClr val="tx2"/>
              </a:buClr>
            </a:pPr>
            <a:r>
              <a:rPr lang="en-US" altLang="en-US" sz="2800" dirty="0"/>
              <a:t>Protects citizens from unreasonable search and seizure.</a:t>
            </a:r>
          </a:p>
          <a:p>
            <a:pPr marL="291600" indent="-291600">
              <a:buClr>
                <a:schemeClr val="tx2"/>
              </a:buClr>
            </a:pPr>
            <a:r>
              <a:rPr lang="en-US" altLang="en-US" sz="2800" dirty="0"/>
              <a:t>Ensures that government issues warrants only with “probable cause.”</a:t>
            </a:r>
          </a:p>
        </p:txBody>
      </p:sp>
      <p:sp>
        <p:nvSpPr>
          <p:cNvPr id="25603" name="Slide Number Placeholder 3">
            <a:extLst>
              <a:ext uri="{FF2B5EF4-FFF2-40B4-BE49-F238E27FC236}">
                <a16:creationId xmlns:a16="http://schemas.microsoft.com/office/drawing/2014/main" xmlns="" id="{61AF9351-1EE5-4870-A2FB-CB52572964A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1F36E2-0BCE-4D3A-9A7B-9247941A670C}" type="slidenum">
              <a:rPr lang="en-US" altLang="en-US" sz="1400" smtClean="0">
                <a:latin typeface="+mn-lt"/>
              </a:rPr>
              <a:pPr/>
              <a:t>13</a:t>
            </a:fld>
            <a:endParaRPr lang="en-US" altLang="en-US" sz="1400"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a:extLst>
              <a:ext uri="{FF2B5EF4-FFF2-40B4-BE49-F238E27FC236}">
                <a16:creationId xmlns:a16="http://schemas.microsoft.com/office/drawing/2014/main" xmlns="" id="{200D5FB6-E5CA-4574-9140-7F1F609FFB81}"/>
              </a:ext>
            </a:extLst>
          </p:cNvPr>
          <p:cNvSpPr>
            <a:spLocks noGrp="1" noChangeArrowheads="1"/>
          </p:cNvSpPr>
          <p:nvPr>
            <p:ph type="title"/>
          </p:nvPr>
        </p:nvSpPr>
        <p:spPr/>
        <p:txBody>
          <a:bodyPr/>
          <a:lstStyle/>
          <a:p>
            <a:pPr>
              <a:defRPr/>
            </a:pPr>
            <a:r>
              <a:rPr lang="en-US" sz="3600" dirty="0">
                <a:latin typeface="+mn-lt"/>
              </a:rPr>
              <a:t>Exhibit 5-1: Summary of the Bill of Rights: The Fifth Amendment</a:t>
            </a:r>
          </a:p>
        </p:txBody>
      </p:sp>
      <p:sp>
        <p:nvSpPr>
          <p:cNvPr id="31747" name="Content Placeholder 3">
            <a:extLst>
              <a:ext uri="{FF2B5EF4-FFF2-40B4-BE49-F238E27FC236}">
                <a16:creationId xmlns:a16="http://schemas.microsoft.com/office/drawing/2014/main" xmlns="" id="{207DACCB-0C29-49D7-A6D3-4ABB1F69AE06}"/>
              </a:ext>
            </a:extLst>
          </p:cNvPr>
          <p:cNvSpPr>
            <a:spLocks noGrp="1" noChangeArrowheads="1"/>
          </p:cNvSpPr>
          <p:nvPr>
            <p:ph idx="1"/>
          </p:nvPr>
        </p:nvSpPr>
        <p:spPr/>
        <p:txBody>
          <a:bodyPr rtlCol="0">
            <a:normAutofit/>
          </a:bodyPr>
          <a:lstStyle/>
          <a:p>
            <a:pPr marL="291600" indent="-291600" fontAlgn="auto">
              <a:lnSpc>
                <a:spcPct val="90000"/>
              </a:lnSpc>
              <a:spcAft>
                <a:spcPts val="0"/>
              </a:spcAft>
              <a:buClr>
                <a:schemeClr val="tx2"/>
              </a:buClr>
              <a:defRPr/>
            </a:pPr>
            <a:r>
              <a:rPr lang="en-US" sz="2800" dirty="0"/>
              <a:t>Ensures that government does not put citizens on trial except upon indictment by a grand jury.</a:t>
            </a:r>
          </a:p>
          <a:p>
            <a:pPr marL="291600" indent="-291600" fontAlgn="auto">
              <a:lnSpc>
                <a:spcPct val="90000"/>
              </a:lnSpc>
              <a:spcAft>
                <a:spcPts val="0"/>
              </a:spcAft>
              <a:buClr>
                <a:schemeClr val="tx2"/>
              </a:buClr>
              <a:defRPr/>
            </a:pPr>
            <a:r>
              <a:rPr lang="en-US" sz="2800" dirty="0"/>
              <a:t>Gives citizens the right not to testify against themselves (privilege against self-incrimination).</a:t>
            </a:r>
          </a:p>
          <a:p>
            <a:pPr marL="291600" indent="-291600" fontAlgn="auto">
              <a:lnSpc>
                <a:spcPct val="90000"/>
              </a:lnSpc>
              <a:spcAft>
                <a:spcPts val="0"/>
              </a:spcAft>
              <a:buClr>
                <a:schemeClr val="tx2"/>
              </a:buClr>
              <a:defRPr/>
            </a:pPr>
            <a:r>
              <a:rPr lang="en-US" sz="2800" dirty="0"/>
              <a:t>Prevents government from trying citizens twice for the same crime (double jeopardy).</a:t>
            </a:r>
          </a:p>
          <a:p>
            <a:pPr marL="291600" indent="-291600" fontAlgn="auto">
              <a:lnSpc>
                <a:spcPct val="90000"/>
              </a:lnSpc>
              <a:spcAft>
                <a:spcPts val="0"/>
              </a:spcAft>
              <a:buClr>
                <a:schemeClr val="tx2"/>
              </a:buClr>
              <a:defRPr/>
            </a:pPr>
            <a:r>
              <a:rPr lang="en-US" sz="2800" dirty="0"/>
              <a:t>Creates the right to due process.</a:t>
            </a:r>
          </a:p>
          <a:p>
            <a:pPr marL="291600" indent="-291600" fontAlgn="auto">
              <a:lnSpc>
                <a:spcPct val="90000"/>
              </a:lnSpc>
              <a:spcAft>
                <a:spcPts val="0"/>
              </a:spcAft>
              <a:buClr>
                <a:schemeClr val="tx2"/>
              </a:buClr>
              <a:defRPr/>
            </a:pPr>
            <a:r>
              <a:rPr lang="en-US" sz="2800" dirty="0"/>
              <a:t>Provides that government cannot take private property for public use without just compensation.</a:t>
            </a:r>
          </a:p>
        </p:txBody>
      </p:sp>
      <p:sp>
        <p:nvSpPr>
          <p:cNvPr id="27651" name="Slide Number Placeholder 3">
            <a:extLst>
              <a:ext uri="{FF2B5EF4-FFF2-40B4-BE49-F238E27FC236}">
                <a16:creationId xmlns:a16="http://schemas.microsoft.com/office/drawing/2014/main" xmlns="" id="{0AC6CC07-770B-439F-B5C4-BE005E0C506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12E755D-A625-44EB-99A1-12FAF2BC88A1}" type="slidenum">
              <a:rPr lang="en-US" altLang="en-US" sz="1400" smtClean="0">
                <a:latin typeface="+mn-lt"/>
              </a:rPr>
              <a:pPr/>
              <a:t>14</a:t>
            </a:fld>
            <a:endParaRPr lang="en-US" altLang="en-US" sz="1400" dirty="0">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a:extLst>
              <a:ext uri="{FF2B5EF4-FFF2-40B4-BE49-F238E27FC236}">
                <a16:creationId xmlns:a16="http://schemas.microsoft.com/office/drawing/2014/main" xmlns="" id="{CC4000E1-1A44-40F9-A614-524A7A673EC0}"/>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The Sixth Amendment</a:t>
            </a:r>
          </a:p>
        </p:txBody>
      </p:sp>
      <p:sp>
        <p:nvSpPr>
          <p:cNvPr id="33795" name="Content Placeholder 3">
            <a:extLst>
              <a:ext uri="{FF2B5EF4-FFF2-40B4-BE49-F238E27FC236}">
                <a16:creationId xmlns:a16="http://schemas.microsoft.com/office/drawing/2014/main" xmlns="" id="{9CBE930B-358C-4C34-8370-ABAF3C206E64}"/>
              </a:ext>
            </a:extLst>
          </p:cNvPr>
          <p:cNvSpPr>
            <a:spLocks noGrp="1" noChangeArrowheads="1"/>
          </p:cNvSpPr>
          <p:nvPr>
            <p:ph idx="1"/>
          </p:nvPr>
        </p:nvSpPr>
        <p:spPr/>
        <p:txBody>
          <a:bodyPr rtlCol="0"/>
          <a:lstStyle/>
          <a:p>
            <a:pPr marL="291600" indent="-291600" fontAlgn="auto">
              <a:spcAft>
                <a:spcPts val="0"/>
              </a:spcAft>
              <a:buClr>
                <a:schemeClr val="tx2"/>
              </a:buClr>
              <a:defRPr/>
            </a:pPr>
            <a:r>
              <a:rPr lang="en-US" sz="2800" dirty="0"/>
              <a:t>Provides the right to a speedy public trial with an impartial jury.</a:t>
            </a:r>
          </a:p>
          <a:p>
            <a:pPr marL="291600" indent="-291600" fontAlgn="auto">
              <a:spcAft>
                <a:spcPts val="0"/>
              </a:spcAft>
              <a:buClr>
                <a:schemeClr val="tx2"/>
              </a:buClr>
              <a:defRPr/>
            </a:pPr>
            <a:r>
              <a:rPr lang="en-US" sz="2800" dirty="0"/>
              <a:t>Provides the right to know what criminal accusations a citizen faces.</a:t>
            </a:r>
          </a:p>
          <a:p>
            <a:pPr marL="291600" indent="-291600" fontAlgn="auto">
              <a:spcAft>
                <a:spcPts val="0"/>
              </a:spcAft>
              <a:buClr>
                <a:schemeClr val="tx2"/>
              </a:buClr>
              <a:defRPr/>
            </a:pPr>
            <a:r>
              <a:rPr lang="en-US" sz="2800" dirty="0"/>
              <a:t>Provides the right to have witnesses both against and for the accused.</a:t>
            </a:r>
          </a:p>
          <a:p>
            <a:pPr marL="291600" indent="-291600" fontAlgn="auto">
              <a:spcAft>
                <a:spcPts val="0"/>
              </a:spcAft>
              <a:buClr>
                <a:schemeClr val="tx2"/>
              </a:buClr>
              <a:defRPr/>
            </a:pPr>
            <a:r>
              <a:rPr lang="en-US" sz="2800" dirty="0"/>
              <a:t>Provides the right to an attorney.</a:t>
            </a:r>
          </a:p>
        </p:txBody>
      </p:sp>
      <p:sp>
        <p:nvSpPr>
          <p:cNvPr id="29699" name="Slide Number Placeholder 3">
            <a:extLst>
              <a:ext uri="{FF2B5EF4-FFF2-40B4-BE49-F238E27FC236}">
                <a16:creationId xmlns:a16="http://schemas.microsoft.com/office/drawing/2014/main" xmlns="" id="{A60F0302-DDE6-4309-9A81-25D1BB0EBCE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98C2485-5B40-4F8E-96DA-7915E95E61D4}" type="slidenum">
              <a:rPr lang="en-US" altLang="en-US" sz="1400" smtClean="0">
                <a:latin typeface="+mn-lt"/>
              </a:rPr>
              <a:pPr/>
              <a:t>15</a:t>
            </a:fld>
            <a:endParaRPr lang="en-US" altLang="en-US" sz="1400"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a:extLst>
              <a:ext uri="{FF2B5EF4-FFF2-40B4-BE49-F238E27FC236}">
                <a16:creationId xmlns:a16="http://schemas.microsoft.com/office/drawing/2014/main" xmlns="" id="{E0DE1DA4-3F8F-4C44-B1C7-5C3F36BAFDD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The Seventh Amendment</a:t>
            </a:r>
          </a:p>
        </p:txBody>
      </p:sp>
      <p:sp>
        <p:nvSpPr>
          <p:cNvPr id="35843" name="Content Placeholder 3">
            <a:extLst>
              <a:ext uri="{FF2B5EF4-FFF2-40B4-BE49-F238E27FC236}">
                <a16:creationId xmlns:a16="http://schemas.microsoft.com/office/drawing/2014/main" xmlns="" id="{2717CCF4-82FA-4490-9B31-030F1249D73D}"/>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States that in common law suits where the monetary value exceeds $20, citizens have the right to a jury trial.</a:t>
            </a:r>
          </a:p>
        </p:txBody>
      </p:sp>
      <p:sp>
        <p:nvSpPr>
          <p:cNvPr id="31747" name="Slide Number Placeholder 3">
            <a:extLst>
              <a:ext uri="{FF2B5EF4-FFF2-40B4-BE49-F238E27FC236}">
                <a16:creationId xmlns:a16="http://schemas.microsoft.com/office/drawing/2014/main" xmlns="" id="{1C5D9265-D1F9-405E-B24E-8B05F80823F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094BE8-EB72-4EDC-9A92-CB0BE6F47548}" type="slidenum">
              <a:rPr lang="en-US" altLang="en-US" sz="1400" smtClean="0">
                <a:latin typeface="+mn-lt"/>
              </a:rPr>
              <a:pPr/>
              <a:t>16</a:t>
            </a:fld>
            <a:endParaRPr lang="en-US" altLang="en-US" sz="1400" dirty="0">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7890" name="Title 2">
            <a:extLst>
              <a:ext uri="{FF2B5EF4-FFF2-40B4-BE49-F238E27FC236}">
                <a16:creationId xmlns:a16="http://schemas.microsoft.com/office/drawing/2014/main" xmlns="" id="{EF51F7D7-B6F7-46AD-B851-1EF65CFED434}"/>
              </a:ext>
            </a:extLst>
          </p:cNvPr>
          <p:cNvSpPr>
            <a:spLocks noGrp="1" noChangeArrowheads="1"/>
          </p:cNvSpPr>
          <p:nvPr>
            <p:ph type="title"/>
          </p:nvPr>
        </p:nvSpPr>
        <p:spPr/>
        <p:txBody>
          <a:bodyPr/>
          <a:lstStyle/>
          <a:p>
            <a:pPr>
              <a:defRPr/>
            </a:pPr>
            <a:r>
              <a:rPr lang="en-US" sz="3600" dirty="0">
                <a:latin typeface="+mn-lt"/>
              </a:rPr>
              <a:t>Exhibit 5-1: Summary of the Bill of Rights: The Eighth Amendment</a:t>
            </a:r>
          </a:p>
        </p:txBody>
      </p:sp>
      <p:sp>
        <p:nvSpPr>
          <p:cNvPr id="37891" name="Content Placeholder 3">
            <a:extLst>
              <a:ext uri="{FF2B5EF4-FFF2-40B4-BE49-F238E27FC236}">
                <a16:creationId xmlns:a16="http://schemas.microsoft.com/office/drawing/2014/main" xmlns="" id="{33879BF9-6AEF-443F-9D1B-4D486098E4B5}"/>
              </a:ext>
            </a:extLst>
          </p:cNvPr>
          <p:cNvSpPr>
            <a:spLocks noGrp="1" noChangeArrowheads="1"/>
          </p:cNvSpPr>
          <p:nvPr>
            <p:ph idx="1"/>
          </p:nvPr>
        </p:nvSpPr>
        <p:spPr>
          <a:xfrm>
            <a:off x="457200" y="1600200"/>
            <a:ext cx="8074588" cy="4800600"/>
          </a:xfrm>
        </p:spPr>
        <p:txBody>
          <a:bodyPr rtlCol="0">
            <a:normAutofit/>
          </a:bodyPr>
          <a:lstStyle/>
          <a:p>
            <a:pPr marL="291600" indent="-291600" fontAlgn="auto">
              <a:spcAft>
                <a:spcPts val="0"/>
              </a:spcAft>
              <a:buClr>
                <a:schemeClr val="tx2"/>
              </a:buClr>
              <a:defRPr/>
            </a:pPr>
            <a:r>
              <a:rPr lang="en-US" sz="2800" dirty="0"/>
              <a:t>Provides that government will not set excessive bail.</a:t>
            </a:r>
          </a:p>
          <a:p>
            <a:pPr marL="291600" indent="-291600" fontAlgn="auto">
              <a:spcAft>
                <a:spcPts val="0"/>
              </a:spcAft>
              <a:buClr>
                <a:schemeClr val="tx2"/>
              </a:buClr>
              <a:defRPr/>
            </a:pPr>
            <a:r>
              <a:rPr lang="en-US" sz="2800" dirty="0"/>
              <a:t>Prohibits government imposition of excessive fines.</a:t>
            </a:r>
          </a:p>
          <a:p>
            <a:pPr marL="291600" indent="-291600" fontAlgn="auto">
              <a:spcAft>
                <a:spcPts val="0"/>
              </a:spcAft>
              <a:buClr>
                <a:schemeClr val="tx2"/>
              </a:buClr>
              <a:defRPr/>
            </a:pPr>
            <a:r>
              <a:rPr lang="en-US" sz="2800" dirty="0"/>
              <a:t>Prohibits cruel and unusual punishment.</a:t>
            </a:r>
          </a:p>
        </p:txBody>
      </p:sp>
      <p:sp>
        <p:nvSpPr>
          <p:cNvPr id="33795" name="Slide Number Placeholder 3">
            <a:extLst>
              <a:ext uri="{FF2B5EF4-FFF2-40B4-BE49-F238E27FC236}">
                <a16:creationId xmlns:a16="http://schemas.microsoft.com/office/drawing/2014/main" xmlns="" id="{1A894387-9E29-4BB1-BFFE-AFBE5BF50E0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9EB363D-892C-4275-9C0B-1052D48C7DFD}" type="slidenum">
              <a:rPr lang="en-US" altLang="en-US" sz="1400" smtClean="0">
                <a:latin typeface="+mn-lt"/>
              </a:rPr>
              <a:pPr/>
              <a:t>17</a:t>
            </a:fld>
            <a:endParaRPr lang="en-US" altLang="en-US" sz="1400" dirty="0">
              <a:latin typeface="+mn-lt"/>
            </a:endParaRP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a:extLst>
              <a:ext uri="{FF2B5EF4-FFF2-40B4-BE49-F238E27FC236}">
                <a16:creationId xmlns:a16="http://schemas.microsoft.com/office/drawing/2014/main" xmlns="" id="{F385A5EC-C662-42E3-B15F-E8B4F9E8FB19}"/>
              </a:ext>
            </a:extLst>
          </p:cNvPr>
          <p:cNvSpPr>
            <a:spLocks noGrp="1" noChangeArrowheads="1"/>
          </p:cNvSpPr>
          <p:nvPr>
            <p:ph type="title"/>
          </p:nvPr>
        </p:nvSpPr>
        <p:spPr/>
        <p:txBody>
          <a:bodyPr/>
          <a:lstStyle/>
          <a:p>
            <a:pPr fontAlgn="auto">
              <a:spcAft>
                <a:spcPts val="0"/>
              </a:spcAft>
              <a:defRPr/>
            </a:pPr>
            <a:r>
              <a:rPr lang="en-US" sz="3600" dirty="0">
                <a:latin typeface="+mn-lt"/>
              </a:rPr>
              <a:t>Exhibit 5-1: Summary of the Bill of Rights: The Ninth Amendment</a:t>
            </a:r>
          </a:p>
        </p:txBody>
      </p:sp>
      <p:sp>
        <p:nvSpPr>
          <p:cNvPr id="39939" name="Content Placeholder 3">
            <a:extLst>
              <a:ext uri="{FF2B5EF4-FFF2-40B4-BE49-F238E27FC236}">
                <a16:creationId xmlns:a16="http://schemas.microsoft.com/office/drawing/2014/main" xmlns="" id="{EB971138-45C3-4B05-A564-B44AC22431F5}"/>
              </a:ext>
            </a:extLst>
          </p:cNvPr>
          <p:cNvSpPr>
            <a:spLocks noGrp="1" noChangeArrowheads="1"/>
          </p:cNvSpPr>
          <p:nvPr>
            <p:ph idx="1"/>
          </p:nvPr>
        </p:nvSpPr>
        <p:spPr/>
        <p:txBody>
          <a:bodyPr rtlCol="0"/>
          <a:lstStyle/>
          <a:p>
            <a:pPr marL="291600" indent="-291600" fontAlgn="auto">
              <a:spcAft>
                <a:spcPts val="0"/>
              </a:spcAft>
              <a:buClr>
                <a:schemeClr val="tx2"/>
              </a:buClr>
              <a:defRPr/>
            </a:pPr>
            <a:r>
              <a:rPr lang="en-US" sz="2600" dirty="0">
                <a:ea typeface="+mn-ea"/>
              </a:rPr>
              <a:t>Provides that although the Bill of Rights names certain rights, such naming does not remove other rights retained by citizens.</a:t>
            </a:r>
          </a:p>
        </p:txBody>
      </p:sp>
      <p:sp>
        <p:nvSpPr>
          <p:cNvPr id="35843" name="Slide Number Placeholder 3">
            <a:extLst>
              <a:ext uri="{FF2B5EF4-FFF2-40B4-BE49-F238E27FC236}">
                <a16:creationId xmlns:a16="http://schemas.microsoft.com/office/drawing/2014/main" xmlns="" id="{2468359F-D419-45D5-B52D-4D972A168A1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C7FC39F-82E1-48BA-A1DB-13D80DDAAD7B}" type="slidenum">
              <a:rPr lang="en-US" altLang="en-US" sz="1400" smtClean="0">
                <a:latin typeface="+mn-lt"/>
              </a:rPr>
              <a:pPr/>
              <a:t>18</a:t>
            </a:fld>
            <a:endParaRPr lang="en-US" altLang="en-US" sz="1400" dirty="0">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a:extLst>
              <a:ext uri="{FF2B5EF4-FFF2-40B4-BE49-F238E27FC236}">
                <a16:creationId xmlns:a16="http://schemas.microsoft.com/office/drawing/2014/main" xmlns="" id="{E7CC3D4A-433A-48A5-B3F6-028DB74C6D35}"/>
              </a:ext>
            </a:extLst>
          </p:cNvPr>
          <p:cNvSpPr>
            <a:spLocks noGrp="1" noChangeArrowheads="1"/>
          </p:cNvSpPr>
          <p:nvPr>
            <p:ph type="title"/>
          </p:nvPr>
        </p:nvSpPr>
        <p:spPr/>
        <p:txBody>
          <a:bodyPr/>
          <a:lstStyle/>
          <a:p>
            <a:pPr fontAlgn="auto">
              <a:spcAft>
                <a:spcPts val="0"/>
              </a:spcAft>
              <a:defRPr/>
            </a:pPr>
            <a:r>
              <a:rPr lang="en-US" sz="3600" dirty="0">
                <a:latin typeface="+mn-lt"/>
                <a:ea typeface="+mj-ea"/>
              </a:rPr>
              <a:t>Exhibit 5-1: Summary of the Bill of Rights: The Tenth Amendment</a:t>
            </a:r>
          </a:p>
        </p:txBody>
      </p:sp>
      <p:sp>
        <p:nvSpPr>
          <p:cNvPr id="41987" name="Content Placeholder 3">
            <a:extLst>
              <a:ext uri="{FF2B5EF4-FFF2-40B4-BE49-F238E27FC236}">
                <a16:creationId xmlns:a16="http://schemas.microsoft.com/office/drawing/2014/main" xmlns="" id="{A5D3A7A3-E804-4BC6-A2B6-8DEE1AB423BA}"/>
              </a:ext>
            </a:extLst>
          </p:cNvPr>
          <p:cNvSpPr>
            <a:spLocks noGrp="1" noChangeArrowheads="1"/>
          </p:cNvSpPr>
          <p:nvPr>
            <p:ph idx="1"/>
          </p:nvPr>
        </p:nvSpPr>
        <p:spPr/>
        <p:txBody>
          <a:bodyPr rtlCol="0"/>
          <a:lstStyle/>
          <a:p>
            <a:pPr marL="291600" indent="-291600" fontAlgn="auto">
              <a:spcAft>
                <a:spcPts val="0"/>
              </a:spcAft>
              <a:buClr>
                <a:schemeClr val="tx2"/>
              </a:buClr>
              <a:defRPr/>
            </a:pPr>
            <a:r>
              <a:rPr lang="en-US" sz="2800" dirty="0">
                <a:ea typeface="+mn-ea"/>
              </a:rPr>
              <a:t>Provides that powers that the U.S. Constitution does not give to the federal government are reserved to the states.</a:t>
            </a:r>
          </a:p>
        </p:txBody>
      </p:sp>
      <p:sp>
        <p:nvSpPr>
          <p:cNvPr id="37891" name="Slide Number Placeholder 3">
            <a:extLst>
              <a:ext uri="{FF2B5EF4-FFF2-40B4-BE49-F238E27FC236}">
                <a16:creationId xmlns:a16="http://schemas.microsoft.com/office/drawing/2014/main" xmlns="" id="{BC6822A7-E5BC-42F5-9E59-D67F45B3CE9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478132C-E4C9-4B6B-9F19-239662C47FBB}" type="slidenum">
              <a:rPr lang="en-US" altLang="en-US" sz="1400" smtClean="0">
                <a:latin typeface="+mn-lt"/>
              </a:rPr>
              <a:pPr/>
              <a:t>19</a:t>
            </a:fld>
            <a:endParaRPr lang="en-US" altLang="en-US" sz="1400"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a:extLst>
              <a:ext uri="{FF2B5EF4-FFF2-40B4-BE49-F238E27FC236}">
                <a16:creationId xmlns:a16="http://schemas.microsoft.com/office/drawing/2014/main" xmlns="" id="{D3259F35-CD9C-45C8-B73A-C5257B2DFAA2}"/>
              </a:ext>
            </a:extLst>
          </p:cNvPr>
          <p:cNvSpPr>
            <a:spLocks noGrp="1" noChangeArrowheads="1"/>
          </p:cNvSpPr>
          <p:nvPr>
            <p:ph type="title"/>
          </p:nvPr>
        </p:nvSpPr>
        <p:spPr/>
        <p:txBody>
          <a:bodyPr/>
          <a:lstStyle/>
          <a:p>
            <a:pPr fontAlgn="auto">
              <a:spcAft>
                <a:spcPts val="0"/>
              </a:spcAft>
              <a:defRPr/>
            </a:pPr>
            <a:r>
              <a:rPr lang="en-US" sz="4400" dirty="0">
                <a:latin typeface="+mn-lt"/>
                <a:ea typeface="+mj-ea"/>
              </a:rPr>
              <a:t>The United States Constitution</a:t>
            </a:r>
          </a:p>
        </p:txBody>
      </p:sp>
      <p:sp>
        <p:nvSpPr>
          <p:cNvPr id="7171" name="Content Placeholder 3">
            <a:extLst>
              <a:ext uri="{FF2B5EF4-FFF2-40B4-BE49-F238E27FC236}">
                <a16:creationId xmlns:a16="http://schemas.microsoft.com/office/drawing/2014/main" xmlns="" id="{34C314DB-46F0-4DBB-8122-19BB5ED15B46}"/>
              </a:ext>
            </a:extLst>
          </p:cNvPr>
          <p:cNvSpPr>
            <a:spLocks noGrp="1" noChangeArrowheads="1"/>
          </p:cNvSpPr>
          <p:nvPr>
            <p:ph idx="1"/>
          </p:nvPr>
        </p:nvSpPr>
        <p:spPr>
          <a:xfrm>
            <a:off x="457200" y="1600200"/>
            <a:ext cx="8074588" cy="4800600"/>
          </a:xfrm>
        </p:spPr>
        <p:txBody>
          <a:bodyPr>
            <a:normAutofit/>
          </a:bodyPr>
          <a:lstStyle/>
          <a:p>
            <a:pPr marL="291600" indent="-291600">
              <a:lnSpc>
                <a:spcPct val="80000"/>
              </a:lnSpc>
              <a:buClr>
                <a:schemeClr val="tx2"/>
              </a:buClr>
            </a:pPr>
            <a:r>
              <a:rPr lang="en-US" altLang="en-US" sz="2800" dirty="0"/>
              <a:t>Establishes a “federalist” system of government (with authority divided between the federal and state governments).</a:t>
            </a:r>
          </a:p>
          <a:p>
            <a:pPr marL="291600" indent="-291600">
              <a:lnSpc>
                <a:spcPct val="80000"/>
              </a:lnSpc>
              <a:buClr>
                <a:schemeClr val="tx2"/>
              </a:buClr>
            </a:pPr>
            <a:r>
              <a:rPr lang="en-US" altLang="en-US" sz="2800" dirty="0"/>
              <a:t>Allocates power among the three federal branches of government (legislative, executive, and judicial).</a:t>
            </a:r>
          </a:p>
          <a:p>
            <a:pPr marL="291600" indent="-291600">
              <a:lnSpc>
                <a:spcPct val="80000"/>
              </a:lnSpc>
              <a:buClr>
                <a:schemeClr val="tx2"/>
              </a:buClr>
            </a:pPr>
            <a:r>
              <a:rPr lang="en-US" altLang="en-US" sz="2800" dirty="0"/>
              <a:t>Establishes a system of “checks and balances.”</a:t>
            </a:r>
          </a:p>
        </p:txBody>
      </p:sp>
      <p:sp>
        <p:nvSpPr>
          <p:cNvPr id="3075" name="Slide Number Placeholder 3">
            <a:extLst>
              <a:ext uri="{FF2B5EF4-FFF2-40B4-BE49-F238E27FC236}">
                <a16:creationId xmlns:a16="http://schemas.microsoft.com/office/drawing/2014/main" xmlns="" id="{72E21039-A375-4877-923D-8EFDA61C6DF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9CBDB89-522D-426A-8D33-E5A83C920826}" type="slidenum">
              <a:rPr lang="en-US" altLang="en-US" sz="1400" smtClean="0">
                <a:latin typeface="+mn-lt"/>
              </a:rPr>
              <a:pPr/>
              <a:t>2</a:t>
            </a:fld>
            <a:endParaRPr lang="en-US" altLang="en-US" sz="1400" dirty="0">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2">
            <a:extLst>
              <a:ext uri="{FF2B5EF4-FFF2-40B4-BE49-F238E27FC236}">
                <a16:creationId xmlns:a16="http://schemas.microsoft.com/office/drawing/2014/main" xmlns="" id="{FC0A9EFF-397A-4898-9D83-CA957459FC8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Speech Not Protected by </a:t>
            </a:r>
            <a:r>
              <a:rPr lang="en-US" sz="3600" dirty="0">
                <a:latin typeface="+mn-lt"/>
              </a:rPr>
              <a:t>t</a:t>
            </a:r>
            <a:r>
              <a:rPr lang="en-US" sz="3600" dirty="0">
                <a:latin typeface="+mn-lt"/>
                <a:ea typeface="+mj-ea"/>
              </a:rPr>
              <a:t>he First Amendment</a:t>
            </a:r>
          </a:p>
        </p:txBody>
      </p:sp>
      <p:sp>
        <p:nvSpPr>
          <p:cNvPr id="44035" name="Content Placeholder 3">
            <a:extLst>
              <a:ext uri="{FF2B5EF4-FFF2-40B4-BE49-F238E27FC236}">
                <a16:creationId xmlns:a16="http://schemas.microsoft.com/office/drawing/2014/main" xmlns="" id="{6E59C36B-3515-4F75-86B0-730FF911CBA7}"/>
              </a:ext>
            </a:extLst>
          </p:cNvPr>
          <p:cNvSpPr>
            <a:spLocks noGrp="1" noChangeArrowheads="1"/>
          </p:cNvSpPr>
          <p:nvPr>
            <p:ph idx="1"/>
          </p:nvPr>
        </p:nvSpPr>
        <p:spPr/>
        <p:txBody>
          <a:bodyPr rtlCol="0"/>
          <a:lstStyle/>
          <a:p>
            <a:pPr marL="291600" indent="-291600" fontAlgn="auto">
              <a:spcAft>
                <a:spcPts val="0"/>
              </a:spcAft>
              <a:buClr>
                <a:schemeClr val="tx2"/>
              </a:buClr>
              <a:buFontTx/>
              <a:buChar char="•"/>
              <a:defRPr/>
            </a:pPr>
            <a:r>
              <a:rPr lang="en-US" sz="3000" dirty="0">
                <a:ea typeface="+mn-ea"/>
              </a:rPr>
              <a:t>Defamation.</a:t>
            </a:r>
          </a:p>
          <a:p>
            <a:pPr marL="291600" indent="-291600" fontAlgn="auto">
              <a:spcAft>
                <a:spcPts val="0"/>
              </a:spcAft>
              <a:buClr>
                <a:schemeClr val="tx2"/>
              </a:buClr>
              <a:buFontTx/>
              <a:buChar char="•"/>
              <a:defRPr/>
            </a:pPr>
            <a:r>
              <a:rPr lang="en-US" sz="3000" dirty="0">
                <a:ea typeface="+mn-ea"/>
              </a:rPr>
              <a:t>Obscenity.</a:t>
            </a:r>
          </a:p>
          <a:p>
            <a:pPr marL="291600" indent="-291600" fontAlgn="auto">
              <a:spcAft>
                <a:spcPts val="0"/>
              </a:spcAft>
              <a:buClr>
                <a:schemeClr val="tx2"/>
              </a:buClr>
              <a:buFontTx/>
              <a:buChar char="•"/>
              <a:defRPr/>
            </a:pPr>
            <a:r>
              <a:rPr lang="en-US" sz="3000" dirty="0">
                <a:ea typeface="+mn-ea"/>
              </a:rPr>
              <a:t>Fighting Words.</a:t>
            </a:r>
          </a:p>
        </p:txBody>
      </p:sp>
      <p:sp>
        <p:nvSpPr>
          <p:cNvPr id="39939" name="Slide Number Placeholder 3">
            <a:extLst>
              <a:ext uri="{FF2B5EF4-FFF2-40B4-BE49-F238E27FC236}">
                <a16:creationId xmlns:a16="http://schemas.microsoft.com/office/drawing/2014/main" xmlns="" id="{12B514DB-E16D-431B-9606-55540E212E31}"/>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65BE619-61EC-4E19-A3ED-9AB209A55F31}" type="slidenum">
              <a:rPr lang="en-US" altLang="en-US" sz="1400" smtClean="0">
                <a:latin typeface="+mn-lt"/>
              </a:rPr>
              <a:pPr/>
              <a:t>20</a:t>
            </a:fld>
            <a:endParaRPr lang="en-US" altLang="en-US" sz="1400" dirty="0">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a:extLst>
              <a:ext uri="{FF2B5EF4-FFF2-40B4-BE49-F238E27FC236}">
                <a16:creationId xmlns:a16="http://schemas.microsoft.com/office/drawing/2014/main" xmlns="" id="{50BDDFED-CDA0-4D98-B537-CBEB664AD698}"/>
              </a:ext>
            </a:extLst>
          </p:cNvPr>
          <p:cNvSpPr>
            <a:spLocks noGrp="1" noChangeArrowheads="1"/>
          </p:cNvSpPr>
          <p:nvPr>
            <p:ph type="title"/>
          </p:nvPr>
        </p:nvSpPr>
        <p:spPr/>
        <p:txBody>
          <a:bodyPr/>
          <a:lstStyle/>
          <a:p>
            <a:pPr fontAlgn="auto">
              <a:spcAft>
                <a:spcPts val="0"/>
              </a:spcAft>
              <a:defRPr/>
            </a:pPr>
            <a:r>
              <a:rPr lang="en-US" sz="3000" dirty="0">
                <a:latin typeface="+mn-lt"/>
                <a:ea typeface="+mj-ea"/>
              </a:rPr>
              <a:t>U.S. Supreme Court Standard of Obscenity Established in Miller v. California</a:t>
            </a:r>
          </a:p>
        </p:txBody>
      </p:sp>
      <p:sp>
        <p:nvSpPr>
          <p:cNvPr id="46083" name="Content Placeholder 3">
            <a:extLst>
              <a:ext uri="{FF2B5EF4-FFF2-40B4-BE49-F238E27FC236}">
                <a16:creationId xmlns:a16="http://schemas.microsoft.com/office/drawing/2014/main" xmlns="" id="{8AB66B6E-790A-469F-9FC1-29FED3E577B7}"/>
              </a:ext>
            </a:extLst>
          </p:cNvPr>
          <p:cNvSpPr>
            <a:spLocks noGrp="1" noChangeArrowheads="1"/>
          </p:cNvSpPr>
          <p:nvPr>
            <p:ph idx="1"/>
          </p:nvPr>
        </p:nvSpPr>
        <p:spPr/>
        <p:txBody>
          <a:bodyPr rtlCol="0"/>
          <a:lstStyle/>
          <a:p>
            <a:pPr marL="291600" indent="-291600" fontAlgn="auto">
              <a:spcAft>
                <a:spcPts val="0"/>
              </a:spcAft>
              <a:buClr>
                <a:schemeClr val="tx2"/>
              </a:buClr>
              <a:buFontTx/>
              <a:buChar char="•"/>
              <a:defRPr/>
            </a:pPr>
            <a:r>
              <a:rPr lang="en-US" sz="2300" dirty="0">
                <a:ea typeface="+mn-ea"/>
              </a:rPr>
              <a:t>Would the average person, applying contemporary community standards, find that the speech appeals to the prurient interest?</a:t>
            </a:r>
          </a:p>
          <a:p>
            <a:pPr marL="291600" indent="-291600" fontAlgn="auto">
              <a:spcAft>
                <a:spcPts val="0"/>
              </a:spcAft>
              <a:buClr>
                <a:schemeClr val="tx2"/>
              </a:buClr>
              <a:buFontTx/>
              <a:buChar char="•"/>
              <a:defRPr/>
            </a:pPr>
            <a:r>
              <a:rPr lang="en-US" sz="2300" dirty="0">
                <a:ea typeface="+mn-ea"/>
              </a:rPr>
              <a:t>Does the speech depict/describe sexual conduct in a patently offensive way?</a:t>
            </a:r>
          </a:p>
          <a:p>
            <a:pPr marL="291600" indent="-291600" fontAlgn="auto">
              <a:spcAft>
                <a:spcPts val="0"/>
              </a:spcAft>
              <a:buClr>
                <a:schemeClr val="tx2"/>
              </a:buClr>
              <a:buFontTx/>
              <a:buChar char="•"/>
              <a:defRPr/>
            </a:pPr>
            <a:r>
              <a:rPr lang="en-US" sz="2300" dirty="0">
                <a:ea typeface="+mn-ea"/>
              </a:rPr>
              <a:t>Does the speech lack serious literary, artistic, political, or scientific value?</a:t>
            </a:r>
          </a:p>
        </p:txBody>
      </p:sp>
      <p:sp>
        <p:nvSpPr>
          <p:cNvPr id="41987" name="Slide Number Placeholder 3">
            <a:extLst>
              <a:ext uri="{FF2B5EF4-FFF2-40B4-BE49-F238E27FC236}">
                <a16:creationId xmlns:a16="http://schemas.microsoft.com/office/drawing/2014/main" xmlns="" id="{E763E04D-1B36-453D-9C7C-79727B9B783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4552955-F442-4B41-A036-B04ED10A0045}" type="slidenum">
              <a:rPr lang="en-US" altLang="en-US" sz="1400" smtClean="0">
                <a:latin typeface="+mn-lt"/>
              </a:rPr>
              <a:pPr/>
              <a:t>21</a:t>
            </a:fld>
            <a:endParaRPr lang="en-US" altLang="en-US" sz="1400"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a:extLst>
              <a:ext uri="{FF2B5EF4-FFF2-40B4-BE49-F238E27FC236}">
                <a16:creationId xmlns:a16="http://schemas.microsoft.com/office/drawing/2014/main" xmlns="" id="{3CA4315B-A266-41EF-B3F9-118F968C423D}"/>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First Amendment Provisions Protecting Citizens’ Freedom of Religion</a:t>
            </a:r>
          </a:p>
        </p:txBody>
      </p:sp>
      <p:sp>
        <p:nvSpPr>
          <p:cNvPr id="48131" name="Content Placeholder 3">
            <a:extLst>
              <a:ext uri="{FF2B5EF4-FFF2-40B4-BE49-F238E27FC236}">
                <a16:creationId xmlns:a16="http://schemas.microsoft.com/office/drawing/2014/main" xmlns="" id="{337DEAAC-CC79-4DD4-8C6A-D62E2AFEAB63}"/>
              </a:ext>
            </a:extLst>
          </p:cNvPr>
          <p:cNvSpPr>
            <a:spLocks noGrp="1" noChangeArrowheads="1"/>
          </p:cNvSpPr>
          <p:nvPr>
            <p:ph idx="1"/>
          </p:nvPr>
        </p:nvSpPr>
        <p:spPr/>
        <p:txBody>
          <a:bodyPr/>
          <a:lstStyle/>
          <a:p>
            <a:pPr marL="114300" indent="-114300">
              <a:buNone/>
            </a:pPr>
            <a:r>
              <a:rPr lang="en-US" altLang="en-US" sz="2800" dirty="0"/>
              <a:t>The Establishment Clause</a:t>
            </a:r>
          </a:p>
          <a:p>
            <a:pPr marL="291600" lvl="1" indent="-291600">
              <a:buClr>
                <a:schemeClr val="tx2"/>
              </a:buClr>
            </a:pPr>
            <a:r>
              <a:rPr lang="en-US" altLang="en-US" sz="2800" dirty="0"/>
              <a:t>Provides that government “shall make no law respecting an establishment of religion.”</a:t>
            </a:r>
          </a:p>
          <a:p>
            <a:pPr marL="114300" indent="-114300">
              <a:buNone/>
            </a:pPr>
            <a:r>
              <a:rPr lang="en-US" altLang="en-US" sz="2800" dirty="0"/>
              <a:t>The Free Exercise Clause</a:t>
            </a:r>
          </a:p>
          <a:p>
            <a:pPr marL="291600" lvl="1" indent="-291600">
              <a:buClr>
                <a:schemeClr val="tx2"/>
              </a:buClr>
            </a:pPr>
            <a:r>
              <a:rPr lang="en-US" altLang="en-US" sz="2800" dirty="0"/>
              <a:t>States that government cannot make a law “prohibiting the free exercise” of religion.</a:t>
            </a:r>
          </a:p>
        </p:txBody>
      </p:sp>
      <p:sp>
        <p:nvSpPr>
          <p:cNvPr id="44035" name="Slide Number Placeholder 3">
            <a:extLst>
              <a:ext uri="{FF2B5EF4-FFF2-40B4-BE49-F238E27FC236}">
                <a16:creationId xmlns:a16="http://schemas.microsoft.com/office/drawing/2014/main" xmlns="" id="{B6FA3558-F026-49AD-B836-12AE1EE3ED1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3322382-684D-4936-9484-BB08A6B00925}" type="slidenum">
              <a:rPr lang="en-US" altLang="en-US" sz="1400" smtClean="0">
                <a:latin typeface="+mn-lt"/>
              </a:rPr>
              <a:pPr/>
              <a:t>22</a:t>
            </a:fld>
            <a:endParaRPr lang="en-US" altLang="en-US" sz="1400"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a:extLst>
              <a:ext uri="{FF2B5EF4-FFF2-40B4-BE49-F238E27FC236}">
                <a16:creationId xmlns:a16="http://schemas.microsoft.com/office/drawing/2014/main" xmlns="" id="{EFA8B553-4E06-4961-BCD0-21F8495812F7}"/>
              </a:ext>
            </a:extLst>
          </p:cNvPr>
          <p:cNvSpPr>
            <a:spLocks noGrp="1" noChangeArrowheads="1"/>
          </p:cNvSpPr>
          <p:nvPr>
            <p:ph type="title"/>
          </p:nvPr>
        </p:nvSpPr>
        <p:spPr/>
        <p:txBody>
          <a:bodyPr/>
          <a:lstStyle/>
          <a:p>
            <a:pPr fontAlgn="auto">
              <a:spcAft>
                <a:spcPts val="0"/>
              </a:spcAft>
              <a:defRPr/>
            </a:pPr>
            <a:r>
              <a:rPr lang="en-US" sz="2400" dirty="0">
                <a:latin typeface="+mn-lt"/>
                <a:ea typeface="+mj-ea"/>
              </a:rPr>
              <a:t>U.S Supreme Court Tests for Determining Whether a Particular Government Statute Violates the Establishment Clause (as Set Forth in Lemon v. Kurtzman)</a:t>
            </a:r>
          </a:p>
        </p:txBody>
      </p:sp>
      <p:sp>
        <p:nvSpPr>
          <p:cNvPr id="50179" name="Content Placeholder 3">
            <a:extLst>
              <a:ext uri="{FF2B5EF4-FFF2-40B4-BE49-F238E27FC236}">
                <a16:creationId xmlns:a16="http://schemas.microsoft.com/office/drawing/2014/main" xmlns="" id="{79D7943B-F305-4BE8-9FC8-4C1F308ABCFF}"/>
              </a:ext>
            </a:extLst>
          </p:cNvPr>
          <p:cNvSpPr>
            <a:spLocks noGrp="1" noChangeArrowheads="1"/>
          </p:cNvSpPr>
          <p:nvPr>
            <p:ph idx="1"/>
          </p:nvPr>
        </p:nvSpPr>
        <p:spPr/>
        <p:txBody>
          <a:bodyPr>
            <a:normAutofit/>
          </a:bodyPr>
          <a:lstStyle/>
          <a:p>
            <a:pPr marL="291600" indent="-291600">
              <a:buClr>
                <a:schemeClr val="tx2"/>
              </a:buClr>
            </a:pPr>
            <a:r>
              <a:rPr lang="en-US" altLang="en-US" sz="2800" dirty="0"/>
              <a:t>Does the statute have a secular legislative purpose?</a:t>
            </a:r>
          </a:p>
          <a:p>
            <a:pPr marL="291600" indent="-291600">
              <a:buClr>
                <a:schemeClr val="tx2"/>
              </a:buClr>
            </a:pPr>
            <a:r>
              <a:rPr lang="en-US" altLang="en-US" sz="2800" dirty="0"/>
              <a:t>Does the statute’s principal or primary effect either advance or inhibit religion?</a:t>
            </a:r>
          </a:p>
          <a:p>
            <a:pPr marL="291600" indent="-291600">
              <a:buClr>
                <a:schemeClr val="tx2"/>
              </a:buClr>
            </a:pPr>
            <a:r>
              <a:rPr lang="en-US" altLang="en-US" sz="2800" dirty="0"/>
              <a:t>Does the statute foster an excessive government entanglement with religion?</a:t>
            </a:r>
          </a:p>
        </p:txBody>
      </p:sp>
      <p:sp>
        <p:nvSpPr>
          <p:cNvPr id="46083" name="Slide Number Placeholder 3">
            <a:extLst>
              <a:ext uri="{FF2B5EF4-FFF2-40B4-BE49-F238E27FC236}">
                <a16:creationId xmlns:a16="http://schemas.microsoft.com/office/drawing/2014/main" xmlns="" id="{936E2F22-EF98-4B40-9082-58A3C5B96CF2}"/>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589E00B-F217-48C1-A568-93FC5822DC8B}" type="slidenum">
              <a:rPr lang="en-US" altLang="en-US" sz="1400" smtClean="0">
                <a:latin typeface="+mn-lt"/>
              </a:rPr>
              <a:pPr/>
              <a:t>23</a:t>
            </a:fld>
            <a:endParaRPr lang="en-US" altLang="en-US" sz="1400" dirty="0">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a:extLst>
              <a:ext uri="{FF2B5EF4-FFF2-40B4-BE49-F238E27FC236}">
                <a16:creationId xmlns:a16="http://schemas.microsoft.com/office/drawing/2014/main" xmlns="" id="{6208FE44-FBBC-4CF0-920F-CA4B0E6FB8D3}"/>
              </a:ext>
            </a:extLst>
          </p:cNvPr>
          <p:cNvSpPr>
            <a:spLocks noGrp="1" noChangeArrowheads="1"/>
          </p:cNvSpPr>
          <p:nvPr>
            <p:ph type="title"/>
          </p:nvPr>
        </p:nvSpPr>
        <p:spPr/>
        <p:txBody>
          <a:bodyPr/>
          <a:lstStyle/>
          <a:p>
            <a:pPr fontAlgn="auto">
              <a:spcAft>
                <a:spcPts val="0"/>
              </a:spcAft>
              <a:defRPr/>
            </a:pPr>
            <a:r>
              <a:rPr lang="en-US" sz="3800" dirty="0">
                <a:latin typeface="+mn-lt"/>
                <a:ea typeface="+mj-ea"/>
              </a:rPr>
              <a:t>The Fifth Amendment Due Process Clause</a:t>
            </a:r>
          </a:p>
        </p:txBody>
      </p:sp>
      <p:sp>
        <p:nvSpPr>
          <p:cNvPr id="52227" name="Content Placeholder 3">
            <a:extLst>
              <a:ext uri="{FF2B5EF4-FFF2-40B4-BE49-F238E27FC236}">
                <a16:creationId xmlns:a16="http://schemas.microsoft.com/office/drawing/2014/main" xmlns="" id="{75595761-F975-440C-89EA-7FA1BDBD302B}"/>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States that government cannot deprive a person of life, liberty, or property without due process of law.</a:t>
            </a:r>
          </a:p>
        </p:txBody>
      </p:sp>
      <p:sp>
        <p:nvSpPr>
          <p:cNvPr id="48131" name="Slide Number Placeholder 3">
            <a:extLst>
              <a:ext uri="{FF2B5EF4-FFF2-40B4-BE49-F238E27FC236}">
                <a16:creationId xmlns:a16="http://schemas.microsoft.com/office/drawing/2014/main" xmlns="" id="{23F2DD17-FE97-4BB6-A19F-00CB76412EE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E83A1C-9DA5-43F4-B1CC-A72A0C477F95}" type="slidenum">
              <a:rPr lang="en-US" altLang="en-US" sz="1400" smtClean="0">
                <a:latin typeface="+mn-lt"/>
              </a:rPr>
              <a:pPr/>
              <a:t>24</a:t>
            </a:fld>
            <a:endParaRPr lang="en-US" altLang="en-US" sz="1400" dirty="0">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a:extLst>
              <a:ext uri="{FF2B5EF4-FFF2-40B4-BE49-F238E27FC236}">
                <a16:creationId xmlns:a16="http://schemas.microsoft.com/office/drawing/2014/main" xmlns="" id="{EEC9CF22-7744-4742-8F28-20B626F1B219}"/>
              </a:ext>
            </a:extLst>
          </p:cNvPr>
          <p:cNvSpPr>
            <a:spLocks noGrp="1" noChangeArrowheads="1"/>
          </p:cNvSpPr>
          <p:nvPr>
            <p:ph type="title"/>
          </p:nvPr>
        </p:nvSpPr>
        <p:spPr/>
        <p:txBody>
          <a:bodyPr/>
          <a:lstStyle/>
          <a:p>
            <a:pPr fontAlgn="auto">
              <a:spcAft>
                <a:spcPts val="0"/>
              </a:spcAft>
              <a:defRPr/>
            </a:pPr>
            <a:r>
              <a:rPr lang="en-US" sz="3100" dirty="0">
                <a:latin typeface="+mn-lt"/>
                <a:ea typeface="+mj-ea"/>
              </a:rPr>
              <a:t>Types of Due Process Guaranteed by </a:t>
            </a:r>
            <a:r>
              <a:rPr lang="en-US" sz="3100" dirty="0">
                <a:latin typeface="+mn-lt"/>
              </a:rPr>
              <a:t>t</a:t>
            </a:r>
            <a:r>
              <a:rPr lang="en-US" sz="3100" dirty="0">
                <a:latin typeface="+mn-lt"/>
                <a:ea typeface="+mj-ea"/>
              </a:rPr>
              <a:t>he Fifth Amendment Due Process Clause</a:t>
            </a:r>
          </a:p>
        </p:txBody>
      </p:sp>
      <p:sp>
        <p:nvSpPr>
          <p:cNvPr id="54275" name="Content Placeholder 3">
            <a:extLst>
              <a:ext uri="{FF2B5EF4-FFF2-40B4-BE49-F238E27FC236}">
                <a16:creationId xmlns:a16="http://schemas.microsoft.com/office/drawing/2014/main" xmlns="" id="{59054A35-8E3B-4506-8E19-15F967EDB0F2}"/>
              </a:ext>
            </a:extLst>
          </p:cNvPr>
          <p:cNvSpPr>
            <a:spLocks noGrp="1" noChangeArrowheads="1"/>
          </p:cNvSpPr>
          <p:nvPr>
            <p:ph idx="1"/>
          </p:nvPr>
        </p:nvSpPr>
        <p:spPr/>
        <p:txBody>
          <a:bodyPr>
            <a:normAutofit/>
          </a:bodyPr>
          <a:lstStyle/>
          <a:p>
            <a:pPr marL="291600" indent="-291600">
              <a:buClr>
                <a:schemeClr val="tx2"/>
              </a:buClr>
            </a:pPr>
            <a:r>
              <a:rPr lang="en-US" altLang="en-US" sz="2800" dirty="0"/>
              <a:t>Procedural Due Process—Requires government to use fair procedures when taking life, liberty, or property.</a:t>
            </a:r>
          </a:p>
          <a:p>
            <a:pPr marL="291600" indent="-291600">
              <a:buClr>
                <a:schemeClr val="tx2"/>
              </a:buClr>
            </a:pPr>
            <a:r>
              <a:rPr lang="en-US" altLang="en-US" sz="2800" dirty="0"/>
              <a:t>Substantive Due Process—Ensures basic fairness of laws that may deprive life, liberty, or property.</a:t>
            </a:r>
          </a:p>
        </p:txBody>
      </p:sp>
      <p:sp>
        <p:nvSpPr>
          <p:cNvPr id="50179" name="Slide Number Placeholder 3">
            <a:extLst>
              <a:ext uri="{FF2B5EF4-FFF2-40B4-BE49-F238E27FC236}">
                <a16:creationId xmlns:a16="http://schemas.microsoft.com/office/drawing/2014/main" xmlns="" id="{F12B68EE-442A-480F-88E6-9CB8DE5867C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CCC93E3-7B9C-4F72-AB79-5A40D8B6E98F}" type="slidenum">
              <a:rPr lang="en-US" altLang="en-US" sz="1400" smtClean="0">
                <a:latin typeface="+mn-lt"/>
              </a:rPr>
              <a:pPr/>
              <a:t>25</a:t>
            </a:fld>
            <a:endParaRPr lang="en-US" altLang="en-US" sz="1400" dirty="0">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a:extLst>
              <a:ext uri="{FF2B5EF4-FFF2-40B4-BE49-F238E27FC236}">
                <a16:creationId xmlns:a16="http://schemas.microsoft.com/office/drawing/2014/main" xmlns="" id="{96F72688-4AE2-4841-A14B-3CBB7FF6C0F8}"/>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The Fifth Amendment Takings Clause</a:t>
            </a:r>
          </a:p>
        </p:txBody>
      </p:sp>
      <p:sp>
        <p:nvSpPr>
          <p:cNvPr id="56323" name="Content Placeholder 3">
            <a:extLst>
              <a:ext uri="{FF2B5EF4-FFF2-40B4-BE49-F238E27FC236}">
                <a16:creationId xmlns:a16="http://schemas.microsoft.com/office/drawing/2014/main" xmlns="" id="{62E0C756-D8EA-4B1E-A173-EEAC07C71C4F}"/>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Definition: Constitutional guarantee providing that when government takes private property for public use, it must pay the owner just compensation, or fair market value, for his/her property.</a:t>
            </a:r>
          </a:p>
        </p:txBody>
      </p:sp>
      <p:sp>
        <p:nvSpPr>
          <p:cNvPr id="52227" name="Slide Number Placeholder 3">
            <a:extLst>
              <a:ext uri="{FF2B5EF4-FFF2-40B4-BE49-F238E27FC236}">
                <a16:creationId xmlns:a16="http://schemas.microsoft.com/office/drawing/2014/main" xmlns="" id="{098550A3-0A28-4FD4-8195-EC96DA574520}"/>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FDA6EE-631C-4F57-B0E5-415BB117BDD1}" type="slidenum">
              <a:rPr lang="en-US" altLang="en-US" sz="1400" smtClean="0">
                <a:latin typeface="+mn-lt"/>
              </a:rPr>
              <a:pPr/>
              <a:t>26</a:t>
            </a:fld>
            <a:endParaRPr lang="en-US" altLang="en-US" sz="1400" dirty="0">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2">
            <a:extLst>
              <a:ext uri="{FF2B5EF4-FFF2-40B4-BE49-F238E27FC236}">
                <a16:creationId xmlns:a16="http://schemas.microsoft.com/office/drawing/2014/main" xmlns="" id="{0A17F422-004F-4933-980E-BEB5615D72F4}"/>
              </a:ext>
            </a:extLst>
          </p:cNvPr>
          <p:cNvSpPr>
            <a:spLocks noGrp="1" noChangeArrowheads="1"/>
          </p:cNvSpPr>
          <p:nvPr>
            <p:ph type="title"/>
          </p:nvPr>
        </p:nvSpPr>
        <p:spPr/>
        <p:txBody>
          <a:bodyPr wrap="square" numCol="1" anchorCtr="0" compatLnSpc="1">
            <a:prstTxWarp prst="textNoShape">
              <a:avLst/>
            </a:prstTxWarp>
          </a:bodyPr>
          <a:lstStyle/>
          <a:p>
            <a:r>
              <a:rPr lang="en-US" altLang="en-US" sz="3200" dirty="0">
                <a:latin typeface="+mn-lt"/>
              </a:rPr>
              <a:t>The Fourteenth Amendment of the United States Constitution (the “Equal Protection” Clause)</a:t>
            </a:r>
          </a:p>
        </p:txBody>
      </p:sp>
      <p:sp>
        <p:nvSpPr>
          <p:cNvPr id="58371" name="Content Placeholder 3">
            <a:extLst>
              <a:ext uri="{FF2B5EF4-FFF2-40B4-BE49-F238E27FC236}">
                <a16:creationId xmlns:a16="http://schemas.microsoft.com/office/drawing/2014/main" xmlns="" id="{EC7E0A90-A5A7-4DA0-AF4A-DCB332ABA1DA}"/>
              </a:ext>
            </a:extLst>
          </p:cNvPr>
          <p:cNvSpPr>
            <a:spLocks noGrp="1" noChangeArrowheads="1"/>
          </p:cNvSpPr>
          <p:nvPr>
            <p:ph idx="1"/>
          </p:nvPr>
        </p:nvSpPr>
        <p:spPr>
          <a:xfrm>
            <a:off x="457200" y="1600200"/>
            <a:ext cx="7924800" cy="4800600"/>
          </a:xfrm>
        </p:spPr>
        <p:txBody>
          <a:bodyPr>
            <a:normAutofit/>
          </a:bodyPr>
          <a:lstStyle/>
          <a:p>
            <a:pPr marL="291600" indent="-291600">
              <a:buClr>
                <a:schemeClr val="tx2"/>
              </a:buClr>
            </a:pPr>
            <a:r>
              <a:rPr lang="en-US" altLang="en-US" sz="2800" dirty="0"/>
              <a:t>Prevents states from denying “the equal protection of the laws” to any citizen.</a:t>
            </a:r>
          </a:p>
          <a:p>
            <a:pPr marL="291600" indent="-291600">
              <a:buClr>
                <a:schemeClr val="tx2"/>
              </a:buClr>
            </a:pPr>
            <a:r>
              <a:rPr lang="en-US" altLang="en-US" sz="2800" dirty="0"/>
              <a:t>Combats discrimination, since it applies whenever government treats certain individuals differently than other “similarly-situated” individuals.</a:t>
            </a:r>
          </a:p>
        </p:txBody>
      </p:sp>
      <p:sp>
        <p:nvSpPr>
          <p:cNvPr id="54275" name="Slide Number Placeholder 3">
            <a:extLst>
              <a:ext uri="{FF2B5EF4-FFF2-40B4-BE49-F238E27FC236}">
                <a16:creationId xmlns:a16="http://schemas.microsoft.com/office/drawing/2014/main" xmlns="" id="{94DA5527-A985-4028-BB08-DC9AEFF1C93A}"/>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5A0B23-E61D-459D-A367-8079CF542712}" type="slidenum">
              <a:rPr lang="en-US" altLang="en-US" sz="1400" smtClean="0">
                <a:latin typeface="+mn-lt"/>
              </a:rPr>
              <a:pPr/>
              <a:t>27</a:t>
            </a:fld>
            <a:endParaRPr lang="en-US" altLang="en-US" sz="1400" dirty="0">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2">
            <a:extLst>
              <a:ext uri="{FF2B5EF4-FFF2-40B4-BE49-F238E27FC236}">
                <a16:creationId xmlns:a16="http://schemas.microsoft.com/office/drawing/2014/main" xmlns="" id="{8C1F6122-F2D1-43DB-9D45-06A102FF7B44}"/>
              </a:ext>
            </a:extLst>
          </p:cNvPr>
          <p:cNvSpPr>
            <a:spLocks noGrp="1" noChangeArrowheads="1"/>
          </p:cNvSpPr>
          <p:nvPr>
            <p:ph type="title"/>
          </p:nvPr>
        </p:nvSpPr>
        <p:spPr/>
        <p:txBody>
          <a:bodyPr/>
          <a:lstStyle/>
          <a:p>
            <a:pPr fontAlgn="auto">
              <a:spcAft>
                <a:spcPts val="0"/>
              </a:spcAft>
              <a:defRPr/>
            </a:pPr>
            <a:r>
              <a:rPr lang="en-US" sz="3000" dirty="0">
                <a:latin typeface="+mn-lt"/>
                <a:ea typeface="+mj-ea"/>
              </a:rPr>
              <a:t>Judicial Tests to Determine Violations of the Fourteenth Amendment</a:t>
            </a:r>
          </a:p>
        </p:txBody>
      </p:sp>
      <p:sp>
        <p:nvSpPr>
          <p:cNvPr id="60419" name="Content Placeholder 3">
            <a:extLst>
              <a:ext uri="{FF2B5EF4-FFF2-40B4-BE49-F238E27FC236}">
                <a16:creationId xmlns:a16="http://schemas.microsoft.com/office/drawing/2014/main" xmlns="" id="{F2512E15-2772-47AC-B932-3291042B77A9}"/>
              </a:ext>
            </a:extLst>
          </p:cNvPr>
          <p:cNvSpPr>
            <a:spLocks noGrp="1" noChangeArrowheads="1"/>
          </p:cNvSpPr>
          <p:nvPr>
            <p:ph idx="1"/>
          </p:nvPr>
        </p:nvSpPr>
        <p:spPr>
          <a:xfrm>
            <a:off x="457200" y="1600200"/>
            <a:ext cx="8074588" cy="4953000"/>
          </a:xfrm>
        </p:spPr>
        <p:txBody>
          <a:bodyPr>
            <a:noAutofit/>
          </a:bodyPr>
          <a:lstStyle/>
          <a:p>
            <a:pPr marL="291600" indent="-291600">
              <a:lnSpc>
                <a:spcPct val="80000"/>
              </a:lnSpc>
              <a:buClr>
                <a:schemeClr val="tx2"/>
              </a:buClr>
            </a:pPr>
            <a:r>
              <a:rPr lang="en-US" altLang="en-US" sz="2600" dirty="0"/>
              <a:t>“Strict Scrutiny” Test: Applies to “suspect classifications” based on race, national origin, and/or citizenship that would prevent individuals from exercising a fundamental right (such classification allowed only if necessary to promote a “compelling state interest”).</a:t>
            </a:r>
          </a:p>
          <a:p>
            <a:pPr marL="291600" indent="-291600">
              <a:lnSpc>
                <a:spcPct val="80000"/>
              </a:lnSpc>
              <a:buClr>
                <a:schemeClr val="tx2"/>
              </a:buClr>
            </a:pPr>
            <a:r>
              <a:rPr lang="en-US" altLang="en-US" sz="2600" dirty="0"/>
              <a:t>“Intermediate Scrutiny” Test: Applies to classifications based on gender or on the legitimacy of children (such classification allowed only if it is substantially related to an “important government objective”).</a:t>
            </a:r>
          </a:p>
          <a:p>
            <a:pPr marL="291600" indent="-291600">
              <a:lnSpc>
                <a:spcPct val="80000"/>
              </a:lnSpc>
              <a:buClr>
                <a:schemeClr val="tx2"/>
              </a:buClr>
            </a:pPr>
            <a:r>
              <a:rPr lang="en-US" altLang="en-US" sz="2600" dirty="0"/>
              <a:t>“Rational Basis” Test: Applies to all other matters (such classification allowed only if it advances a “legitimate government interest”).</a:t>
            </a:r>
          </a:p>
        </p:txBody>
      </p:sp>
      <p:sp>
        <p:nvSpPr>
          <p:cNvPr id="56323" name="Slide Number Placeholder 3">
            <a:extLst>
              <a:ext uri="{FF2B5EF4-FFF2-40B4-BE49-F238E27FC236}">
                <a16:creationId xmlns:a16="http://schemas.microsoft.com/office/drawing/2014/main" xmlns="" id="{73483071-FB85-4652-BEDD-9DF996C9C22E}"/>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3822DDA-3DAD-45AA-BAB8-F3CE409409E6}" type="slidenum">
              <a:rPr lang="en-US" altLang="en-US" sz="1400" smtClean="0">
                <a:latin typeface="+mn-lt"/>
              </a:rPr>
              <a:pPr/>
              <a:t>28</a:t>
            </a:fld>
            <a:endParaRPr lang="en-US" altLang="en-US" sz="1400"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05CB2EE7-D0C7-4FDF-8FC2-3221559486F7}"/>
              </a:ext>
            </a:extLst>
          </p:cNvPr>
          <p:cNvSpPr>
            <a:spLocks noGrp="1" noChangeArrowheads="1"/>
          </p:cNvSpPr>
          <p:nvPr>
            <p:ph type="title"/>
          </p:nvPr>
        </p:nvSpPr>
        <p:spPr>
          <a:xfrm>
            <a:off x="457200" y="274638"/>
            <a:ext cx="7620000" cy="1096962"/>
          </a:xfrm>
        </p:spPr>
        <p:txBody>
          <a:bodyPr/>
          <a:lstStyle/>
          <a:p>
            <a:pPr fontAlgn="auto">
              <a:spcAft>
                <a:spcPts val="0"/>
              </a:spcAft>
              <a:defRPr/>
            </a:pPr>
            <a:r>
              <a:rPr lang="en-US" sz="2600" dirty="0">
                <a:latin typeface="+mn-lt"/>
                <a:ea typeface="+mj-ea"/>
              </a:rPr>
              <a:t>Figure 5-1: The System of Checks and </a:t>
            </a:r>
            <a:r>
              <a:rPr lang="en-US" sz="2600" dirty="0" smtClean="0">
                <a:latin typeface="+mn-lt"/>
                <a:ea typeface="+mj-ea"/>
              </a:rPr>
              <a:t>Balances Legislative </a:t>
            </a:r>
            <a:r>
              <a:rPr lang="en-US" sz="2600" dirty="0">
                <a:latin typeface="+mn-lt"/>
                <a:ea typeface="+mj-ea"/>
              </a:rPr>
              <a:t>Branch (U.S. Congress)</a:t>
            </a:r>
          </a:p>
        </p:txBody>
      </p:sp>
      <p:sp>
        <p:nvSpPr>
          <p:cNvPr id="2" name="Content Placeholder 1">
            <a:extLst>
              <a:ext uri="{FF2B5EF4-FFF2-40B4-BE49-F238E27FC236}">
                <a16:creationId xmlns:a16="http://schemas.microsoft.com/office/drawing/2014/main" xmlns="" id="{03128EED-D68D-4BE7-97A3-277B6C5A097F}"/>
              </a:ext>
            </a:extLst>
          </p:cNvPr>
          <p:cNvSpPr>
            <a:spLocks noGrp="1"/>
          </p:cNvSpPr>
          <p:nvPr>
            <p:ph type="body" idx="1"/>
          </p:nvPr>
        </p:nvSpPr>
        <p:spPr>
          <a:xfrm>
            <a:off x="457200" y="1371600"/>
            <a:ext cx="3657600" cy="5013960"/>
          </a:xfrm>
        </p:spPr>
        <p:txBody>
          <a:bodyPr/>
          <a:lstStyle/>
          <a:p>
            <a:pPr algn="l"/>
            <a:r>
              <a:rPr lang="en-US" altLang="en-US" sz="2800" dirty="0" smtClean="0"/>
              <a:t>On </a:t>
            </a:r>
            <a:r>
              <a:rPr lang="en-US" altLang="en-US" sz="2800" dirty="0"/>
              <a:t>Executive </a:t>
            </a:r>
            <a:r>
              <a:rPr lang="en-US" altLang="en-US" sz="2800" dirty="0" smtClean="0"/>
              <a:t>Branch:</a:t>
            </a:r>
          </a:p>
          <a:p>
            <a:pPr marL="291600" indent="-291600" algn="l">
              <a:lnSpc>
                <a:spcPct val="80000"/>
              </a:lnSpc>
              <a:spcBef>
                <a:spcPts val="1000"/>
              </a:spcBef>
              <a:buClr>
                <a:schemeClr val="tx2"/>
              </a:buClr>
              <a:buFont typeface="Arial" panose="020B0604020202020204" pitchFamily="34" charset="0"/>
              <a:buChar char="•"/>
            </a:pPr>
            <a:r>
              <a:rPr lang="en-US" altLang="en-US" sz="2800" b="0" dirty="0"/>
              <a:t>Can refuse to approve president’s budget.</a:t>
            </a:r>
          </a:p>
          <a:p>
            <a:pPr marL="291600" indent="-291600" algn="l">
              <a:lnSpc>
                <a:spcPct val="80000"/>
              </a:lnSpc>
              <a:spcBef>
                <a:spcPts val="1000"/>
              </a:spcBef>
              <a:buClr>
                <a:schemeClr val="tx2"/>
              </a:buClr>
              <a:buFont typeface="Arial" panose="020B0604020202020204" pitchFamily="34" charset="0"/>
              <a:buChar char="•"/>
            </a:pPr>
            <a:r>
              <a:rPr lang="en-US" altLang="en-US" sz="2800" b="0" dirty="0"/>
              <a:t>Can overrule presidential vetoes.</a:t>
            </a:r>
          </a:p>
          <a:p>
            <a:pPr marL="291600" indent="-291600" algn="l">
              <a:lnSpc>
                <a:spcPct val="80000"/>
              </a:lnSpc>
              <a:spcBef>
                <a:spcPts val="1000"/>
              </a:spcBef>
              <a:buClr>
                <a:schemeClr val="tx2"/>
              </a:buClr>
              <a:buFont typeface="Arial" panose="020B0604020202020204" pitchFamily="34" charset="0"/>
              <a:buChar char="•"/>
            </a:pPr>
            <a:r>
              <a:rPr lang="en-US" altLang="en-US" sz="2800" b="0" dirty="0"/>
              <a:t>Can refuse to approve presidential appointees.</a:t>
            </a:r>
          </a:p>
          <a:p>
            <a:pPr marL="291600" indent="-291600" algn="l">
              <a:lnSpc>
                <a:spcPct val="80000"/>
              </a:lnSpc>
              <a:spcBef>
                <a:spcPts val="1000"/>
              </a:spcBef>
              <a:buClr>
                <a:schemeClr val="tx2"/>
              </a:buClr>
              <a:buFont typeface="Arial" panose="020B0604020202020204" pitchFamily="34" charset="0"/>
              <a:buChar char="•"/>
            </a:pPr>
            <a:r>
              <a:rPr lang="en-US" altLang="en-US" sz="2800" b="0" dirty="0"/>
              <a:t>Can refuse to ratify treaties.</a:t>
            </a:r>
          </a:p>
          <a:p>
            <a:pPr marL="291600" indent="-291600" algn="l">
              <a:lnSpc>
                <a:spcPct val="80000"/>
              </a:lnSpc>
              <a:spcBef>
                <a:spcPts val="1000"/>
              </a:spcBef>
              <a:buClr>
                <a:schemeClr val="tx2"/>
              </a:buClr>
              <a:buFont typeface="Arial" panose="020B0604020202020204" pitchFamily="34" charset="0"/>
              <a:buChar char="•"/>
            </a:pPr>
            <a:r>
              <a:rPr lang="en-US" altLang="en-US" sz="2800" b="0" dirty="0"/>
              <a:t>Can impeach and remove president</a:t>
            </a:r>
            <a:r>
              <a:rPr lang="en-US" altLang="en-US" sz="2800" b="0" dirty="0" smtClean="0"/>
              <a:t>.</a:t>
            </a:r>
            <a:endParaRPr lang="en-US" altLang="en-US" sz="2800" b="0" dirty="0"/>
          </a:p>
        </p:txBody>
      </p:sp>
      <p:sp>
        <p:nvSpPr>
          <p:cNvPr id="5123" name="Content Placeholder 4">
            <a:extLst>
              <a:ext uri="{FF2B5EF4-FFF2-40B4-BE49-F238E27FC236}">
                <a16:creationId xmlns:a16="http://schemas.microsoft.com/office/drawing/2014/main" xmlns="" id="{10016AEA-0ECC-495C-8E10-B00F5F02CA8F}"/>
              </a:ext>
            </a:extLst>
          </p:cNvPr>
          <p:cNvSpPr>
            <a:spLocks noGrp="1" noChangeArrowheads="1"/>
          </p:cNvSpPr>
          <p:nvPr>
            <p:ph sz="quarter" idx="4"/>
          </p:nvPr>
        </p:nvSpPr>
        <p:spPr>
          <a:xfrm>
            <a:off x="4419600" y="1600200"/>
            <a:ext cx="3657600" cy="4525963"/>
          </a:xfrm>
        </p:spPr>
        <p:txBody>
          <a:bodyPr>
            <a:normAutofit/>
          </a:bodyPr>
          <a:lstStyle/>
          <a:p>
            <a:pPr marL="0" indent="0">
              <a:lnSpc>
                <a:spcPct val="80000"/>
              </a:lnSpc>
              <a:buNone/>
            </a:pPr>
            <a:r>
              <a:rPr lang="en-US" altLang="en-US" sz="2800" b="1" dirty="0">
                <a:solidFill>
                  <a:schemeClr val="tx2"/>
                </a:solidFill>
              </a:rPr>
              <a:t>On Judicial </a:t>
            </a:r>
            <a:r>
              <a:rPr lang="en-US" altLang="en-US" sz="2800" b="1" dirty="0" smtClean="0">
                <a:solidFill>
                  <a:schemeClr val="tx2"/>
                </a:solidFill>
              </a:rPr>
              <a:t>Branch:</a:t>
            </a:r>
            <a:endParaRPr lang="en-US" altLang="en-US" sz="2800" b="1" dirty="0">
              <a:solidFill>
                <a:schemeClr val="tx2"/>
              </a:solidFill>
            </a:endParaRPr>
          </a:p>
          <a:p>
            <a:pPr marL="291600" indent="-291600">
              <a:lnSpc>
                <a:spcPct val="80000"/>
              </a:lnSpc>
              <a:spcBef>
                <a:spcPts val="1000"/>
              </a:spcBef>
              <a:buClr>
                <a:schemeClr val="tx2"/>
              </a:buClr>
            </a:pPr>
            <a:r>
              <a:rPr lang="en-US" altLang="en-US" sz="2800" dirty="0">
                <a:solidFill>
                  <a:schemeClr val="tx2"/>
                </a:solidFill>
              </a:rPr>
              <a:t>Can pass amendments to overrule judicial rulings.</a:t>
            </a:r>
          </a:p>
          <a:p>
            <a:pPr marL="291600" indent="-291600">
              <a:lnSpc>
                <a:spcPct val="80000"/>
              </a:lnSpc>
              <a:spcBef>
                <a:spcPts val="1000"/>
              </a:spcBef>
              <a:buClr>
                <a:schemeClr val="tx2"/>
              </a:buClr>
            </a:pPr>
            <a:r>
              <a:rPr lang="en-US" altLang="en-US" sz="2800" dirty="0">
                <a:solidFill>
                  <a:schemeClr val="tx2"/>
                </a:solidFill>
              </a:rPr>
              <a:t>Can impeach judges.</a:t>
            </a:r>
          </a:p>
          <a:p>
            <a:pPr marL="291600" indent="-291600">
              <a:lnSpc>
                <a:spcPct val="80000"/>
              </a:lnSpc>
              <a:spcBef>
                <a:spcPts val="1000"/>
              </a:spcBef>
              <a:buClr>
                <a:schemeClr val="tx2"/>
              </a:buClr>
            </a:pPr>
            <a:r>
              <a:rPr lang="en-US" altLang="en-US" sz="2800" dirty="0">
                <a:solidFill>
                  <a:schemeClr val="tx2"/>
                </a:solidFill>
              </a:rPr>
              <a:t>Establishes lower courts and sets number of judges.</a:t>
            </a:r>
          </a:p>
        </p:txBody>
      </p:sp>
      <p:sp>
        <p:nvSpPr>
          <p:cNvPr id="5124" name="Slide Number Placeholder 4">
            <a:extLst>
              <a:ext uri="{FF2B5EF4-FFF2-40B4-BE49-F238E27FC236}">
                <a16:creationId xmlns:a16="http://schemas.microsoft.com/office/drawing/2014/main" xmlns="" id="{57F42DD1-3688-4B2B-A1BE-178B3352227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C50C628-3539-4BA3-8CBF-DFF43EB79709}" type="slidenum">
              <a:rPr lang="en-US" altLang="en-US" sz="1400" smtClean="0">
                <a:latin typeface="+mn-lt"/>
              </a:rPr>
              <a:pPr/>
              <a:t>3</a:t>
            </a:fld>
            <a:endParaRPr lang="en-US" altLang="en-US" sz="14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xmlns="" id="{0EADE6CD-6EDF-42F7-B9EF-9511F53259C4}"/>
              </a:ext>
            </a:extLst>
          </p:cNvPr>
          <p:cNvSpPr>
            <a:spLocks noGrp="1" noChangeArrowheads="1"/>
          </p:cNvSpPr>
          <p:nvPr>
            <p:ph type="title"/>
          </p:nvPr>
        </p:nvSpPr>
        <p:spPr/>
        <p:txBody>
          <a:bodyPr/>
          <a:lstStyle/>
          <a:p>
            <a:pPr fontAlgn="auto">
              <a:spcAft>
                <a:spcPts val="0"/>
              </a:spcAft>
              <a:defRPr/>
            </a:pPr>
            <a:r>
              <a:rPr lang="en-US" sz="2800" dirty="0">
                <a:latin typeface="+mn-lt"/>
                <a:ea typeface="+mj-ea"/>
              </a:rPr>
              <a:t>Figure 5-1: The System of Checks and </a:t>
            </a:r>
            <a:r>
              <a:rPr lang="en-US" sz="2800" dirty="0" smtClean="0">
                <a:latin typeface="+mn-lt"/>
                <a:ea typeface="+mj-ea"/>
              </a:rPr>
              <a:t>Balances Executive </a:t>
            </a:r>
            <a:r>
              <a:rPr lang="en-US" sz="2800" dirty="0">
                <a:latin typeface="+mn-lt"/>
                <a:ea typeface="+mj-ea"/>
              </a:rPr>
              <a:t>Branch (U.S. President)</a:t>
            </a:r>
          </a:p>
        </p:txBody>
      </p:sp>
      <p:sp>
        <p:nvSpPr>
          <p:cNvPr id="7170" name="Content Placeholder 3">
            <a:extLst>
              <a:ext uri="{FF2B5EF4-FFF2-40B4-BE49-F238E27FC236}">
                <a16:creationId xmlns:a16="http://schemas.microsoft.com/office/drawing/2014/main" xmlns="" id="{A02AB175-C2FD-43F2-8DD9-3EC9F5A25EF5}"/>
              </a:ext>
            </a:extLst>
          </p:cNvPr>
          <p:cNvSpPr>
            <a:spLocks noGrp="1" noChangeArrowheads="1"/>
          </p:cNvSpPr>
          <p:nvPr>
            <p:ph sz="half" idx="2"/>
          </p:nvPr>
        </p:nvSpPr>
        <p:spPr>
          <a:xfrm>
            <a:off x="457200" y="1600200"/>
            <a:ext cx="3657600" cy="3951288"/>
          </a:xfrm>
        </p:spPr>
        <p:txBody>
          <a:bodyPr>
            <a:normAutofit/>
          </a:bodyPr>
          <a:lstStyle/>
          <a:p>
            <a:pPr marL="0" indent="0">
              <a:buClr>
                <a:schemeClr val="tx2"/>
              </a:buClr>
              <a:buNone/>
            </a:pPr>
            <a:r>
              <a:rPr lang="en-US" altLang="en-US" sz="2800" b="1" dirty="0">
                <a:solidFill>
                  <a:schemeClr val="tx2"/>
                </a:solidFill>
              </a:rPr>
              <a:t>On Legislative </a:t>
            </a:r>
            <a:r>
              <a:rPr lang="en-US" altLang="en-US" sz="2800" b="1" dirty="0" smtClean="0">
                <a:solidFill>
                  <a:schemeClr val="tx2"/>
                </a:solidFill>
              </a:rPr>
              <a:t>Branch:</a:t>
            </a:r>
            <a:endParaRPr lang="en-US" altLang="en-US" sz="2800" b="1" dirty="0">
              <a:solidFill>
                <a:schemeClr val="tx2"/>
              </a:solidFill>
            </a:endParaRPr>
          </a:p>
          <a:p>
            <a:pPr marL="291600" indent="-291600">
              <a:buClr>
                <a:schemeClr val="tx2"/>
              </a:buClr>
            </a:pPr>
            <a:r>
              <a:rPr lang="en-US" altLang="en-US" sz="2800" dirty="0" smtClean="0"/>
              <a:t>Can </a:t>
            </a:r>
            <a:r>
              <a:rPr lang="en-US" altLang="en-US" sz="2800" dirty="0"/>
              <a:t>veto laws passed by legislative branch.</a:t>
            </a:r>
          </a:p>
          <a:p>
            <a:pPr marL="291600" indent="-291600">
              <a:buClr>
                <a:schemeClr val="tx2"/>
              </a:buClr>
            </a:pPr>
            <a:r>
              <a:rPr lang="en-US" altLang="en-US" sz="2800" dirty="0"/>
              <a:t>Can call special sessions of Congress.</a:t>
            </a:r>
          </a:p>
        </p:txBody>
      </p:sp>
      <p:sp>
        <p:nvSpPr>
          <p:cNvPr id="7171" name="Content Placeholder 4">
            <a:extLst>
              <a:ext uri="{FF2B5EF4-FFF2-40B4-BE49-F238E27FC236}">
                <a16:creationId xmlns:a16="http://schemas.microsoft.com/office/drawing/2014/main" xmlns="" id="{3EDB5A78-3B9E-4FF3-A312-8C397598AF05}"/>
              </a:ext>
            </a:extLst>
          </p:cNvPr>
          <p:cNvSpPr>
            <a:spLocks noGrp="1" noChangeArrowheads="1"/>
          </p:cNvSpPr>
          <p:nvPr>
            <p:ph sz="quarter" idx="4"/>
          </p:nvPr>
        </p:nvSpPr>
        <p:spPr>
          <a:xfrm>
            <a:off x="4419600" y="1600200"/>
            <a:ext cx="3657600" cy="3951288"/>
          </a:xfrm>
        </p:spPr>
        <p:txBody>
          <a:bodyPr>
            <a:normAutofit/>
          </a:bodyPr>
          <a:lstStyle/>
          <a:p>
            <a:pPr marL="0" indent="0">
              <a:buClr>
                <a:schemeClr val="tx2"/>
              </a:buClr>
              <a:buNone/>
            </a:pPr>
            <a:r>
              <a:rPr lang="en-US" altLang="en-US" sz="2800" b="1" dirty="0">
                <a:solidFill>
                  <a:schemeClr val="tx2"/>
                </a:solidFill>
              </a:rPr>
              <a:t>On Judicial </a:t>
            </a:r>
            <a:r>
              <a:rPr lang="en-US" altLang="en-US" sz="2800" b="1" dirty="0" smtClean="0">
                <a:solidFill>
                  <a:schemeClr val="tx2"/>
                </a:solidFill>
              </a:rPr>
              <a:t>Branch:</a:t>
            </a:r>
            <a:endParaRPr lang="en-US" altLang="en-US" sz="2800" b="1" dirty="0">
              <a:solidFill>
                <a:schemeClr val="tx2"/>
              </a:solidFill>
            </a:endParaRPr>
          </a:p>
          <a:p>
            <a:pPr marL="291600" indent="-291600">
              <a:buClr>
                <a:schemeClr val="tx2"/>
              </a:buClr>
            </a:pPr>
            <a:r>
              <a:rPr lang="en-US" altLang="en-US" sz="2800" dirty="0" smtClean="0"/>
              <a:t>Appoints </a:t>
            </a:r>
            <a:r>
              <a:rPr lang="en-US" altLang="en-US" sz="2800" dirty="0"/>
              <a:t>federal judges.</a:t>
            </a:r>
          </a:p>
          <a:p>
            <a:pPr marL="291600" indent="-291600">
              <a:buClr>
                <a:schemeClr val="tx2"/>
              </a:buClr>
            </a:pPr>
            <a:r>
              <a:rPr lang="en-US" altLang="en-US" sz="2800" dirty="0"/>
              <a:t>Can pardon federal offenders.</a:t>
            </a:r>
          </a:p>
        </p:txBody>
      </p:sp>
      <p:sp>
        <p:nvSpPr>
          <p:cNvPr id="7172" name="Slide Number Placeholder 4">
            <a:extLst>
              <a:ext uri="{FF2B5EF4-FFF2-40B4-BE49-F238E27FC236}">
                <a16:creationId xmlns:a16="http://schemas.microsoft.com/office/drawing/2014/main" xmlns="" id="{CE2D08FD-A693-489B-A88C-CD8C08AF03B8}"/>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A708222-5108-4F3B-9CB1-F5671F267C00}" type="slidenum">
              <a:rPr lang="en-US" altLang="en-US" sz="1400" smtClean="0">
                <a:latin typeface="+mn-lt"/>
              </a:rPr>
              <a:pPr/>
              <a:t>4</a:t>
            </a:fld>
            <a:endParaRPr lang="en-US" altLang="en-US" sz="1400"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xmlns="" id="{C1ADE331-4307-40E8-8550-94132E9A0E52}"/>
              </a:ext>
            </a:extLst>
          </p:cNvPr>
          <p:cNvSpPr>
            <a:spLocks noGrp="1" noChangeArrowheads="1"/>
          </p:cNvSpPr>
          <p:nvPr>
            <p:ph type="title"/>
          </p:nvPr>
        </p:nvSpPr>
        <p:spPr/>
        <p:txBody>
          <a:bodyPr/>
          <a:lstStyle/>
          <a:p>
            <a:pPr fontAlgn="auto">
              <a:spcAft>
                <a:spcPts val="0"/>
              </a:spcAft>
              <a:defRPr/>
            </a:pPr>
            <a:r>
              <a:rPr lang="en-US" sz="2800" dirty="0">
                <a:latin typeface="+mn-lt"/>
                <a:ea typeface="+mj-ea"/>
              </a:rPr>
              <a:t>Figure 5-1: The System of Checks and </a:t>
            </a:r>
            <a:r>
              <a:rPr lang="en-US" sz="2800" dirty="0" smtClean="0">
                <a:latin typeface="+mn-lt"/>
                <a:ea typeface="+mj-ea"/>
              </a:rPr>
              <a:t>Balances Judicial </a:t>
            </a:r>
            <a:r>
              <a:rPr lang="en-US" sz="2800" dirty="0">
                <a:latin typeface="+mn-lt"/>
                <a:ea typeface="+mj-ea"/>
              </a:rPr>
              <a:t>Branch (U.S. Federal Court System)</a:t>
            </a:r>
          </a:p>
        </p:txBody>
      </p:sp>
      <p:sp>
        <p:nvSpPr>
          <p:cNvPr id="11267" name="Content Placeholder 3">
            <a:extLst>
              <a:ext uri="{FF2B5EF4-FFF2-40B4-BE49-F238E27FC236}">
                <a16:creationId xmlns:a16="http://schemas.microsoft.com/office/drawing/2014/main" xmlns="" id="{BFA0989B-3D88-453C-88E0-FAF7AFD5FB62}"/>
              </a:ext>
            </a:extLst>
          </p:cNvPr>
          <p:cNvSpPr>
            <a:spLocks noGrp="1"/>
          </p:cNvSpPr>
          <p:nvPr>
            <p:ph sz="half" idx="2"/>
          </p:nvPr>
        </p:nvSpPr>
        <p:spPr>
          <a:xfrm>
            <a:off x="457200" y="1611312"/>
            <a:ext cx="3657600" cy="3951288"/>
          </a:xfrm>
        </p:spPr>
        <p:txBody>
          <a:bodyPr rtlCol="0">
            <a:normAutofit/>
          </a:bodyPr>
          <a:lstStyle/>
          <a:p>
            <a:pPr marL="0" indent="0">
              <a:buClr>
                <a:schemeClr val="tx2"/>
              </a:buClr>
              <a:buNone/>
              <a:defRPr/>
            </a:pPr>
            <a:r>
              <a:rPr lang="en-US" altLang="en-US" sz="2800" b="1" dirty="0">
                <a:solidFill>
                  <a:schemeClr val="tx2"/>
                </a:solidFill>
              </a:rPr>
              <a:t>On Legislative </a:t>
            </a:r>
            <a:r>
              <a:rPr lang="en-US" altLang="en-US" sz="2800" b="1" dirty="0" smtClean="0">
                <a:solidFill>
                  <a:schemeClr val="tx2"/>
                </a:solidFill>
              </a:rPr>
              <a:t>Branch:</a:t>
            </a:r>
            <a:endParaRPr lang="en-US" altLang="en-US" sz="2800" b="1" dirty="0">
              <a:solidFill>
                <a:schemeClr val="tx2"/>
              </a:solidFill>
            </a:endParaRPr>
          </a:p>
          <a:p>
            <a:pPr marL="291600" indent="-291600">
              <a:buClr>
                <a:schemeClr val="tx2"/>
              </a:buClr>
              <a:defRPr/>
            </a:pPr>
            <a:r>
              <a:rPr lang="en-US" altLang="en-US" sz="2800" dirty="0" smtClean="0"/>
              <a:t>Can </a:t>
            </a:r>
            <a:r>
              <a:rPr lang="en-US" altLang="en-US" sz="2800" dirty="0"/>
              <a:t>declare laws passed by Congress unconstitutional.</a:t>
            </a:r>
          </a:p>
        </p:txBody>
      </p:sp>
      <p:sp>
        <p:nvSpPr>
          <p:cNvPr id="9219" name="Content Placeholder 4">
            <a:extLst>
              <a:ext uri="{FF2B5EF4-FFF2-40B4-BE49-F238E27FC236}">
                <a16:creationId xmlns:a16="http://schemas.microsoft.com/office/drawing/2014/main" xmlns="" id="{8C6B56F2-E503-4CC2-9CDA-9844AAF9EAE9}"/>
              </a:ext>
            </a:extLst>
          </p:cNvPr>
          <p:cNvSpPr>
            <a:spLocks noGrp="1" noChangeArrowheads="1"/>
          </p:cNvSpPr>
          <p:nvPr>
            <p:ph sz="quarter" idx="4"/>
          </p:nvPr>
        </p:nvSpPr>
        <p:spPr>
          <a:xfrm>
            <a:off x="4419600" y="1611312"/>
            <a:ext cx="3657600" cy="3951288"/>
          </a:xfrm>
        </p:spPr>
        <p:txBody>
          <a:bodyPr>
            <a:normAutofit/>
          </a:bodyPr>
          <a:lstStyle/>
          <a:p>
            <a:pPr marL="0" indent="0">
              <a:buClr>
                <a:schemeClr val="tx2"/>
              </a:buClr>
              <a:buNone/>
              <a:defRPr/>
            </a:pPr>
            <a:r>
              <a:rPr lang="en-US" altLang="en-US" sz="2800" b="1" dirty="0">
                <a:solidFill>
                  <a:schemeClr val="tx2"/>
                </a:solidFill>
              </a:rPr>
              <a:t>On Judicial </a:t>
            </a:r>
            <a:r>
              <a:rPr lang="en-US" altLang="en-US" sz="2800" b="1" dirty="0" smtClean="0">
                <a:solidFill>
                  <a:schemeClr val="tx2"/>
                </a:solidFill>
              </a:rPr>
              <a:t>Branch:</a:t>
            </a:r>
            <a:endParaRPr lang="en-US" altLang="en-US" sz="2800" b="1" dirty="0">
              <a:solidFill>
                <a:schemeClr val="tx2"/>
              </a:solidFill>
            </a:endParaRPr>
          </a:p>
          <a:p>
            <a:pPr marL="291600" indent="-291600">
              <a:buClr>
                <a:schemeClr val="tx2"/>
              </a:buClr>
            </a:pPr>
            <a:r>
              <a:rPr lang="en-US" altLang="en-US" sz="2800" dirty="0" smtClean="0"/>
              <a:t>Can </a:t>
            </a:r>
            <a:r>
              <a:rPr lang="en-US" altLang="en-US" sz="2800" dirty="0"/>
              <a:t>declare acts of the Executive Branch unconstitutional.</a:t>
            </a:r>
          </a:p>
        </p:txBody>
      </p:sp>
      <p:sp>
        <p:nvSpPr>
          <p:cNvPr id="9220" name="Slide Number Placeholder 4">
            <a:extLst>
              <a:ext uri="{FF2B5EF4-FFF2-40B4-BE49-F238E27FC236}">
                <a16:creationId xmlns:a16="http://schemas.microsoft.com/office/drawing/2014/main" xmlns="" id="{7507E90A-E697-4332-BE17-F1121AD7557F}"/>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A7C632B-6A22-48E2-8726-38153EA4E491}" type="slidenum">
              <a:rPr lang="en-US" altLang="en-US" sz="1400" smtClean="0">
                <a:latin typeface="+mn-lt"/>
              </a:rPr>
              <a:pPr/>
              <a:t>5</a:t>
            </a:fld>
            <a:endParaRPr lang="en-US" altLang="en-US" sz="1400"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a:extLst>
              <a:ext uri="{FF2B5EF4-FFF2-40B4-BE49-F238E27FC236}">
                <a16:creationId xmlns:a16="http://schemas.microsoft.com/office/drawing/2014/main" xmlns="" id="{A4FE5803-16F3-42B4-9C0C-5DB6FDAE14FC}"/>
              </a:ext>
            </a:extLst>
          </p:cNvPr>
          <p:cNvSpPr>
            <a:spLocks noGrp="1" noChangeArrowheads="1"/>
          </p:cNvSpPr>
          <p:nvPr>
            <p:ph type="title"/>
          </p:nvPr>
        </p:nvSpPr>
        <p:spPr/>
        <p:txBody>
          <a:bodyPr/>
          <a:lstStyle/>
          <a:p>
            <a:pPr fontAlgn="auto">
              <a:spcAft>
                <a:spcPts val="0"/>
              </a:spcAft>
              <a:defRPr/>
            </a:pPr>
            <a:r>
              <a:rPr lang="en-US" sz="3600" dirty="0">
                <a:latin typeface="+mn-lt"/>
                <a:ea typeface="+mj-ea"/>
              </a:rPr>
              <a:t>The Supremacy Clause (Article VI of the United States Constitution)</a:t>
            </a:r>
          </a:p>
        </p:txBody>
      </p:sp>
      <p:sp>
        <p:nvSpPr>
          <p:cNvPr id="15363" name="Content Placeholder 3">
            <a:extLst>
              <a:ext uri="{FF2B5EF4-FFF2-40B4-BE49-F238E27FC236}">
                <a16:creationId xmlns:a16="http://schemas.microsoft.com/office/drawing/2014/main" xmlns="" id="{76EF5F8E-003B-4C8C-852D-2286915DBD54}"/>
              </a:ext>
            </a:extLst>
          </p:cNvPr>
          <p:cNvSpPr>
            <a:spLocks noGrp="1" noChangeArrowheads="1"/>
          </p:cNvSpPr>
          <p:nvPr>
            <p:ph idx="1"/>
          </p:nvPr>
        </p:nvSpPr>
        <p:spPr/>
        <p:txBody>
          <a:bodyPr>
            <a:normAutofit/>
          </a:bodyPr>
          <a:lstStyle/>
          <a:p>
            <a:pPr marL="291600" indent="-291600">
              <a:buClr>
                <a:schemeClr val="tx2"/>
              </a:buClr>
            </a:pPr>
            <a:r>
              <a:rPr lang="en-US" altLang="en-US" sz="2800" dirty="0"/>
              <a:t>Provides that federal law is the “supreme law” of the United States.</a:t>
            </a:r>
          </a:p>
          <a:p>
            <a:pPr marL="291600" indent="-291600">
              <a:buClr>
                <a:schemeClr val="tx2"/>
              </a:buClr>
            </a:pPr>
            <a:r>
              <a:rPr lang="en-US" altLang="en-US" sz="2800" dirty="0"/>
              <a:t>Any state or local law that directly conflicts with federal law is void.</a:t>
            </a:r>
          </a:p>
        </p:txBody>
      </p:sp>
      <p:sp>
        <p:nvSpPr>
          <p:cNvPr id="11267" name="Slide Number Placeholder 3">
            <a:extLst>
              <a:ext uri="{FF2B5EF4-FFF2-40B4-BE49-F238E27FC236}">
                <a16:creationId xmlns:a16="http://schemas.microsoft.com/office/drawing/2014/main" xmlns="" id="{3601228C-DE0C-4A1F-B65D-40CC8C8D36BC}"/>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D2FEE4-15AD-4DC9-A164-1E06D07AFD20}" type="slidenum">
              <a:rPr lang="en-US" altLang="en-US" sz="1400" smtClean="0">
                <a:latin typeface="+mn-lt"/>
              </a:rPr>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a:extLst>
              <a:ext uri="{FF2B5EF4-FFF2-40B4-BE49-F238E27FC236}">
                <a16:creationId xmlns:a16="http://schemas.microsoft.com/office/drawing/2014/main" xmlns="" id="{1814F389-B9B2-44C6-A4DC-DD3AFE85741C}"/>
              </a:ext>
            </a:extLst>
          </p:cNvPr>
          <p:cNvSpPr>
            <a:spLocks noGrp="1" noChangeArrowheads="1"/>
          </p:cNvSpPr>
          <p:nvPr>
            <p:ph type="title"/>
          </p:nvPr>
        </p:nvSpPr>
        <p:spPr/>
        <p:txBody>
          <a:bodyPr/>
          <a:lstStyle/>
          <a:p>
            <a:pPr fontAlgn="auto">
              <a:spcAft>
                <a:spcPts val="0"/>
              </a:spcAft>
              <a:defRPr/>
            </a:pPr>
            <a:r>
              <a:rPr lang="en-US" sz="3200" dirty="0">
                <a:latin typeface="+mn-lt"/>
                <a:ea typeface="+mj-ea"/>
              </a:rPr>
              <a:t>The Commerce Clause (Article I, Section 8 of the United States Constitution)</a:t>
            </a:r>
          </a:p>
        </p:txBody>
      </p:sp>
      <p:sp>
        <p:nvSpPr>
          <p:cNvPr id="17411" name="Content Placeholder 3">
            <a:extLst>
              <a:ext uri="{FF2B5EF4-FFF2-40B4-BE49-F238E27FC236}">
                <a16:creationId xmlns:a16="http://schemas.microsoft.com/office/drawing/2014/main" xmlns="" id="{341F4678-D050-4DEE-A7E1-0B83284D1DC5}"/>
              </a:ext>
            </a:extLst>
          </p:cNvPr>
          <p:cNvSpPr>
            <a:spLocks noGrp="1" noChangeArrowheads="1"/>
          </p:cNvSpPr>
          <p:nvPr>
            <p:ph idx="1"/>
          </p:nvPr>
        </p:nvSpPr>
        <p:spPr/>
        <p:txBody>
          <a:bodyPr>
            <a:normAutofit/>
          </a:bodyPr>
          <a:lstStyle/>
          <a:p>
            <a:pPr marL="291600" indent="-291600">
              <a:buClr>
                <a:schemeClr val="tx2"/>
              </a:buClr>
            </a:pPr>
            <a:r>
              <a:rPr lang="en-US" altLang="en-US" sz="2800" dirty="0"/>
              <a:t>The primary source of authority for federal regulation of business.</a:t>
            </a:r>
          </a:p>
          <a:p>
            <a:pPr marL="291600" indent="-291600">
              <a:buClr>
                <a:schemeClr val="tx2"/>
              </a:buClr>
            </a:pPr>
            <a:r>
              <a:rPr lang="en-US" altLang="en-US" sz="2800" dirty="0"/>
              <a:t>States that the U.S. Congress has the power to “regulate Commerce with foreign Nations, and among the several States…”.</a:t>
            </a:r>
          </a:p>
          <a:p>
            <a:pPr marL="291600" indent="-291600">
              <a:buClr>
                <a:schemeClr val="tx2"/>
              </a:buClr>
            </a:pPr>
            <a:r>
              <a:rPr lang="en-US" altLang="en-US" sz="2800" dirty="0"/>
              <a:t>Simultaneously empowers the federal government and restricts the power of state governments.</a:t>
            </a:r>
          </a:p>
        </p:txBody>
      </p:sp>
      <p:sp>
        <p:nvSpPr>
          <p:cNvPr id="13315" name="Slide Number Placeholder 3">
            <a:extLst>
              <a:ext uri="{FF2B5EF4-FFF2-40B4-BE49-F238E27FC236}">
                <a16:creationId xmlns:a16="http://schemas.microsoft.com/office/drawing/2014/main" xmlns="" id="{94E1E9E4-DE43-474C-AC7C-0BBD51E17417}"/>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0460DFA-23F8-4FF5-9C38-E65B9209CE57}" type="slidenum">
              <a:rPr lang="en-US" altLang="en-US" sz="1400" smtClean="0">
                <a:latin typeface="+mn-lt"/>
              </a:rPr>
              <a:pPr/>
              <a:t>7</a:t>
            </a:fld>
            <a:endParaRPr lang="en-US" altLang="en-US" sz="1400" dirty="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a:extLst>
              <a:ext uri="{FF2B5EF4-FFF2-40B4-BE49-F238E27FC236}">
                <a16:creationId xmlns:a16="http://schemas.microsoft.com/office/drawing/2014/main" xmlns="" id="{C2D5404B-908E-4203-A920-EFFBA50156A0}"/>
              </a:ext>
            </a:extLst>
          </p:cNvPr>
          <p:cNvSpPr>
            <a:spLocks noGrp="1" noChangeArrowheads="1"/>
          </p:cNvSpPr>
          <p:nvPr>
            <p:ph type="title"/>
          </p:nvPr>
        </p:nvSpPr>
        <p:spPr/>
        <p:txBody>
          <a:bodyPr/>
          <a:lstStyle/>
          <a:p>
            <a:pPr fontAlgn="auto">
              <a:spcAft>
                <a:spcPts val="0"/>
              </a:spcAft>
              <a:defRPr/>
            </a:pPr>
            <a:r>
              <a:rPr lang="en-US" sz="2800" dirty="0">
                <a:latin typeface="+mn-lt"/>
                <a:ea typeface="+mj-ea"/>
              </a:rPr>
              <a:t>Taxing and Spending Powers of the Federal Government (Article I, Section 8 of the United States Constitution)</a:t>
            </a:r>
          </a:p>
        </p:txBody>
      </p:sp>
      <p:sp>
        <p:nvSpPr>
          <p:cNvPr id="19459" name="Content Placeholder 3">
            <a:extLst>
              <a:ext uri="{FF2B5EF4-FFF2-40B4-BE49-F238E27FC236}">
                <a16:creationId xmlns:a16="http://schemas.microsoft.com/office/drawing/2014/main" xmlns="" id="{05445E4A-19D7-4081-9C64-E699E347C558}"/>
              </a:ext>
            </a:extLst>
          </p:cNvPr>
          <p:cNvSpPr>
            <a:spLocks noGrp="1" noChangeArrowheads="1"/>
          </p:cNvSpPr>
          <p:nvPr>
            <p:ph idx="1"/>
          </p:nvPr>
        </p:nvSpPr>
        <p:spPr>
          <a:xfrm>
            <a:off x="457200" y="1600200"/>
            <a:ext cx="7924800" cy="4800600"/>
          </a:xfrm>
        </p:spPr>
        <p:txBody>
          <a:bodyPr>
            <a:normAutofit/>
          </a:bodyPr>
          <a:lstStyle/>
          <a:p>
            <a:pPr marL="291600" indent="-291600">
              <a:lnSpc>
                <a:spcPct val="90000"/>
              </a:lnSpc>
              <a:buClr>
                <a:schemeClr val="tx2"/>
              </a:buClr>
            </a:pPr>
            <a:r>
              <a:rPr lang="en-US" altLang="en-US" sz="2800" dirty="0"/>
              <a:t>Provides the power to “lay and collect Taxes, Duties, Imports and Excises.”</a:t>
            </a:r>
          </a:p>
          <a:p>
            <a:pPr marL="291600" indent="-291600">
              <a:lnSpc>
                <a:spcPct val="90000"/>
              </a:lnSpc>
              <a:buClr>
                <a:schemeClr val="tx2"/>
              </a:buClr>
            </a:pPr>
            <a:r>
              <a:rPr lang="en-US" altLang="en-US" sz="2800" dirty="0"/>
              <a:t>Taxes imposed by Congress must be uniform across the states.</a:t>
            </a:r>
          </a:p>
          <a:p>
            <a:pPr marL="291600" indent="-291600">
              <a:lnSpc>
                <a:spcPct val="90000"/>
              </a:lnSpc>
              <a:buClr>
                <a:schemeClr val="tx2"/>
              </a:buClr>
            </a:pPr>
            <a:r>
              <a:rPr lang="en-US" altLang="en-US" sz="2800" dirty="0"/>
              <a:t>The federal government can use tax revenues to provide essential services, encourage development of certain industries, discourage development of other industries.</a:t>
            </a:r>
          </a:p>
          <a:p>
            <a:pPr marL="291600" indent="-291600">
              <a:lnSpc>
                <a:spcPct val="90000"/>
              </a:lnSpc>
              <a:buClr>
                <a:schemeClr val="tx2"/>
              </a:buClr>
            </a:pPr>
            <a:r>
              <a:rPr lang="en-US" altLang="en-US" sz="2800" dirty="0"/>
              <a:t>Regulatory impact of tax does not affect its constitutionality.</a:t>
            </a:r>
          </a:p>
        </p:txBody>
      </p:sp>
      <p:sp>
        <p:nvSpPr>
          <p:cNvPr id="15363" name="Slide Number Placeholder 3">
            <a:extLst>
              <a:ext uri="{FF2B5EF4-FFF2-40B4-BE49-F238E27FC236}">
                <a16:creationId xmlns:a16="http://schemas.microsoft.com/office/drawing/2014/main" xmlns="" id="{C424A1E3-8466-4C45-A174-1D3A1E1B9554}"/>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6A67B51-40DE-4476-90FD-D468CE9D6A41}" type="slidenum">
              <a:rPr lang="en-US" altLang="en-US" sz="1400" smtClean="0">
                <a:latin typeface="+mn-lt"/>
              </a:rPr>
              <a:pPr/>
              <a:t>8</a:t>
            </a:fld>
            <a:endParaRPr lang="en-US" altLang="en-US" sz="14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a:extLst>
              <a:ext uri="{FF2B5EF4-FFF2-40B4-BE49-F238E27FC236}">
                <a16:creationId xmlns:a16="http://schemas.microsoft.com/office/drawing/2014/main" xmlns="" id="{98420208-85D1-4662-BC8F-41F713350157}"/>
              </a:ext>
            </a:extLst>
          </p:cNvPr>
          <p:cNvSpPr>
            <a:spLocks noGrp="1" noChangeArrowheads="1"/>
          </p:cNvSpPr>
          <p:nvPr>
            <p:ph type="title"/>
          </p:nvPr>
        </p:nvSpPr>
        <p:spPr/>
        <p:txBody>
          <a:bodyPr/>
          <a:lstStyle/>
          <a:p>
            <a:pPr fontAlgn="auto">
              <a:spcAft>
                <a:spcPts val="0"/>
              </a:spcAft>
              <a:defRPr/>
            </a:pPr>
            <a:r>
              <a:rPr lang="en-US" sz="3600" dirty="0">
                <a:latin typeface="+mn-lt"/>
                <a:ea typeface="+mj-ea"/>
              </a:rPr>
              <a:t>Other Constitutional Restrictions on Government</a:t>
            </a:r>
          </a:p>
        </p:txBody>
      </p:sp>
      <p:sp>
        <p:nvSpPr>
          <p:cNvPr id="21507" name="Content Placeholder 3">
            <a:extLst>
              <a:ext uri="{FF2B5EF4-FFF2-40B4-BE49-F238E27FC236}">
                <a16:creationId xmlns:a16="http://schemas.microsoft.com/office/drawing/2014/main" xmlns="" id="{EAC4048F-D5FF-4C8D-B592-1B1E3D7C0DEF}"/>
              </a:ext>
            </a:extLst>
          </p:cNvPr>
          <p:cNvSpPr>
            <a:spLocks noGrp="1" noChangeArrowheads="1"/>
          </p:cNvSpPr>
          <p:nvPr>
            <p:ph idx="1"/>
          </p:nvPr>
        </p:nvSpPr>
        <p:spPr/>
        <p:txBody>
          <a:bodyPr rtlCol="0">
            <a:normAutofit/>
          </a:bodyPr>
          <a:lstStyle/>
          <a:p>
            <a:pPr marL="291600" indent="-291600" fontAlgn="auto">
              <a:spcAft>
                <a:spcPts val="0"/>
              </a:spcAft>
              <a:buClr>
                <a:schemeClr val="tx2"/>
              </a:buClr>
              <a:defRPr/>
            </a:pPr>
            <a:r>
              <a:rPr lang="en-US" sz="2800" dirty="0"/>
              <a:t>Privileges and Immunities Clause.</a:t>
            </a:r>
          </a:p>
          <a:p>
            <a:pPr marL="291600" indent="-291600" fontAlgn="auto">
              <a:spcAft>
                <a:spcPts val="0"/>
              </a:spcAft>
              <a:buClr>
                <a:schemeClr val="tx2"/>
              </a:buClr>
              <a:defRPr/>
            </a:pPr>
            <a:r>
              <a:rPr lang="en-US" sz="2800" dirty="0"/>
              <a:t>Full Faith and Credit Clause.</a:t>
            </a:r>
          </a:p>
          <a:p>
            <a:pPr marL="291600" indent="-291600" fontAlgn="auto">
              <a:spcAft>
                <a:spcPts val="0"/>
              </a:spcAft>
              <a:buClr>
                <a:schemeClr val="tx2"/>
              </a:buClr>
              <a:defRPr/>
            </a:pPr>
            <a:r>
              <a:rPr lang="en-US" sz="2800" dirty="0"/>
              <a:t>Contract Clause.</a:t>
            </a:r>
          </a:p>
        </p:txBody>
      </p:sp>
      <p:sp>
        <p:nvSpPr>
          <p:cNvPr id="17411" name="Slide Number Placeholder 3">
            <a:extLst>
              <a:ext uri="{FF2B5EF4-FFF2-40B4-BE49-F238E27FC236}">
                <a16:creationId xmlns:a16="http://schemas.microsoft.com/office/drawing/2014/main" xmlns="" id="{95A42FF8-45F0-41D6-8C0F-4A3834C8EC35}"/>
              </a:ext>
            </a:extLst>
          </p:cNvPr>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25C36DF-2FA4-48B5-B0CF-EB2D07BC7D17}" type="slidenum">
              <a:rPr lang="en-US" altLang="en-US" sz="1400" smtClean="0">
                <a:latin typeface="+mn-lt"/>
              </a:rPr>
              <a:pPr/>
              <a:t>9</a:t>
            </a:fld>
            <a:endParaRPr lang="en-US" altLang="en-US" sz="1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63e28c1bd9ebb543ddaf452b8958cd16e91b8b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Calibri">
      <a:majorFont>
        <a:latin typeface="Cambri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sarah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mbria Calibri">
      <a:majorFont>
        <a:latin typeface="Cambri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themeOverride>
</file>

<file path=docProps/app.xml><?xml version="1.0" encoding="utf-8"?>
<Properties xmlns="http://schemas.openxmlformats.org/officeDocument/2006/extended-properties" xmlns:vt="http://schemas.openxmlformats.org/officeDocument/2006/docPropsVTypes">
  <Template/>
  <TotalTime>327</TotalTime>
  <Words>2954</Words>
  <Application>Microsoft Office PowerPoint</Application>
  <PresentationFormat>On-screen Show (4:3)</PresentationFormat>
  <Paragraphs>192</Paragraphs>
  <Slides>28</Slides>
  <Notes>28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28</vt:i4>
      </vt:variant>
    </vt:vector>
  </HeadingPairs>
  <TitlesOfParts>
    <vt:vector size="36" baseType="lpstr">
      <vt:lpstr>ＭＳ Ｐゴシック</vt:lpstr>
      <vt:lpstr>ＭＳ Ｐゴシック</vt:lpstr>
      <vt:lpstr>Arial</vt:lpstr>
      <vt:lpstr>Calibri</vt:lpstr>
      <vt:lpstr>Cambria</vt:lpstr>
      <vt:lpstr>Verdana</vt:lpstr>
      <vt:lpstr>sarah theme</vt:lpstr>
      <vt:lpstr>1_sarah theme</vt:lpstr>
      <vt:lpstr>Chapter 5</vt:lpstr>
      <vt:lpstr>The United States Constitution</vt:lpstr>
      <vt:lpstr>Figure 5-1: The System of Checks and Balances Legislative Branch (U.S. Congress)</vt:lpstr>
      <vt:lpstr>Figure 5-1: The System of Checks and Balances Executive Branch (U.S. President)</vt:lpstr>
      <vt:lpstr>Figure 5-1: The System of Checks and Balances Judicial Branch (U.S. Federal Court System)</vt:lpstr>
      <vt:lpstr>The Supremacy Clause (Article VI of the United States Constitution)</vt:lpstr>
      <vt:lpstr>The Commerce Clause (Article I, Section 8 of the United States Constitution)</vt:lpstr>
      <vt:lpstr>Taxing and Spending Powers of the Federal Government (Article I, Section 8 of the United States Constitution)</vt:lpstr>
      <vt:lpstr>Other Constitutional Restrictions on Government</vt:lpstr>
      <vt:lpstr>Exhibit 5-1: Summary of the Bill of Rights: The First Amendment</vt:lpstr>
      <vt:lpstr>Exhibit 5-1: Summary of the Bill of Rights: The Second Amendment</vt:lpstr>
      <vt:lpstr>Exhibit 5-1: Summary of the Bill of Rights: The Third Amendment</vt:lpstr>
      <vt:lpstr>Exhibit 5-1: Summary of the Bill of Rights: The Fourth Amendment</vt:lpstr>
      <vt:lpstr>Exhibit 5-1: Summary of the Bill of Rights: The Fifth Amendment</vt:lpstr>
      <vt:lpstr>Exhibit 5-1: Summary of the Bill of Rights:  The Sixth Amendment</vt:lpstr>
      <vt:lpstr>Exhibit 5-1: Summary of the Bill of Rights:  The Seventh Amendment</vt:lpstr>
      <vt:lpstr>Exhibit 5-1: Summary of the Bill of Rights: The Eighth Amendment</vt:lpstr>
      <vt:lpstr>Exhibit 5-1: Summary of the Bill of Rights: The Ninth Amendment</vt:lpstr>
      <vt:lpstr>Exhibit 5-1: Summary of the Bill of Rights: The Tenth Amendment</vt:lpstr>
      <vt:lpstr>Speech Not Protected by the First Amendment</vt:lpstr>
      <vt:lpstr>U.S. Supreme Court Standard of Obscenity Established in Miller v. California</vt:lpstr>
      <vt:lpstr>First Amendment Provisions Protecting Citizens’ Freedom of Religion</vt:lpstr>
      <vt:lpstr>U.S Supreme Court Tests for Determining Whether a Particular Government Statute Violates the Establishment Clause (as Set Forth in Lemon v. Kurtzman)</vt:lpstr>
      <vt:lpstr>The Fifth Amendment Due Process Clause</vt:lpstr>
      <vt:lpstr>Types of Due Process Guaranteed by the Fifth Amendment Due Process Clause</vt:lpstr>
      <vt:lpstr>The Fifth Amendment Takings Clause</vt:lpstr>
      <vt:lpstr>The Fourteenth Amendment of the United States Constitution (the “Equal Protection” Clause)</vt:lpstr>
      <vt:lpstr>Judicial Tests to Determine Violations of the Fourteenth Amendment</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70</cp:revision>
  <dcterms:created xsi:type="dcterms:W3CDTF">2011-05-16T15:56:06Z</dcterms:created>
  <dcterms:modified xsi:type="dcterms:W3CDTF">2018-09-16T19:47:15Z</dcterms:modified>
</cp:coreProperties>
</file>