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 id="2147483801" r:id="rId2"/>
    <p:sldMasterId id="2147483789" r:id="rId3"/>
    <p:sldMasterId id="2147483777" r:id="rId4"/>
  </p:sldMasterIdLst>
  <p:notesMasterIdLst>
    <p:notesMasterId r:id="rId17"/>
  </p:notesMasterIdLst>
  <p:sldIdLst>
    <p:sldId id="272" r:id="rId5"/>
    <p:sldId id="257" r:id="rId6"/>
    <p:sldId id="258" r:id="rId7"/>
    <p:sldId id="259" r:id="rId8"/>
    <p:sldId id="260" r:id="rId9"/>
    <p:sldId id="261" r:id="rId10"/>
    <p:sldId id="262" r:id="rId11"/>
    <p:sldId id="263" r:id="rId12"/>
    <p:sldId id="264" r:id="rId13"/>
    <p:sldId id="265" r:id="rId14"/>
    <p:sldId id="268" r:id="rId15"/>
    <p:sldId id="269" r:id="rId16"/>
  </p:sldIdLst>
  <p:sldSz cx="9144000" cy="6858000" type="screen4x3"/>
  <p:notesSz cx="6858000" cy="9144000"/>
  <p:custDataLst>
    <p:tags r:id="rId18"/>
  </p:custDataLst>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6296" autoAdjust="0"/>
  </p:normalViewPr>
  <p:slideViewPr>
    <p:cSldViewPr>
      <p:cViewPr varScale="1">
        <p:scale>
          <a:sx n="66" d="100"/>
          <a:sy n="66" d="100"/>
        </p:scale>
        <p:origin x="1412"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4291C3F6-0C4A-4F8F-903F-7E9AA8D6189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xmlns="" id="{A0DCA6C4-82AA-48AB-8377-0D73FBE4D61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D13AF7DB-CD62-4D75-999E-2E9B766FB58D}" type="datetimeFigureOut">
              <a:rPr lang="en-US"/>
              <a:pPr>
                <a:defRPr/>
              </a:pPr>
              <a:t>9/16/2018</a:t>
            </a:fld>
            <a:endParaRPr lang="en-US"/>
          </a:p>
        </p:txBody>
      </p:sp>
      <p:sp>
        <p:nvSpPr>
          <p:cNvPr id="4" name="Slide Image Placeholder 3">
            <a:extLst>
              <a:ext uri="{FF2B5EF4-FFF2-40B4-BE49-F238E27FC236}">
                <a16:creationId xmlns:a16="http://schemas.microsoft.com/office/drawing/2014/main" xmlns="" id="{92F32165-921E-4695-8F18-D67F29AE782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1F50117D-783E-429B-90B8-C53D843DFF3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410AD869-410E-418F-928B-0AA234C07D4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1D54379E-630B-4B09-9093-DD414D4845B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4AAD8207-AC3C-4131-9A02-6C330612A112}" type="slidenum">
              <a:rPr lang="en-US" altLang="en-US"/>
              <a:pPr>
                <a:defRPr/>
              </a:pPr>
              <a:t>‹#›</a:t>
            </a:fld>
            <a:endParaRPr lang="en-US" altLang="en-US"/>
          </a:p>
        </p:txBody>
      </p:sp>
    </p:spTree>
    <p:extLst>
      <p:ext uri="{BB962C8B-B14F-4D97-AF65-F5344CB8AC3E}">
        <p14:creationId xmlns:p14="http://schemas.microsoft.com/office/powerpoint/2010/main" val="3233917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law.upenn.edu/fac/phrobins/intromodpencode.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Chapter 1: An Introduction to the Fundamentals of Dynamic Business Law</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3007184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xmlns="" id="{96E44967-75C5-4DFF-9CFF-F5B5A39F41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xmlns="" id="{2EC9CB73-2CBA-449D-AAC8-3D768A7E50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“Schools of legal interpretation” include natural law, legal positivism, identification with the vulnerable, the “historical school” tradition, legal realism, and cost-benefit analysis.</a:t>
            </a:r>
          </a:p>
        </p:txBody>
      </p:sp>
      <p:sp>
        <p:nvSpPr>
          <p:cNvPr id="22532" name="Slide Number Placeholder 3">
            <a:extLst>
              <a:ext uri="{FF2B5EF4-FFF2-40B4-BE49-F238E27FC236}">
                <a16:creationId xmlns:a16="http://schemas.microsoft.com/office/drawing/2014/main" xmlns="" id="{43285D25-AAF6-46B1-8CC6-C71B4F7FAC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C86F0EC0-8BA4-4352-BDB7-DBFAEEE88DE9}" type="slidenum">
              <a:rPr lang="en-US" altLang="en-US" smtClean="0">
                <a:latin typeface="Arial" panose="020B0604020202020204" pitchFamily="34" charset="0"/>
              </a:rPr>
              <a:pPr fontAlgn="base">
                <a:spcBef>
                  <a:spcPct val="0"/>
                </a:spcBef>
                <a:spcAft>
                  <a:spcPct val="0"/>
                </a:spcAft>
              </a:pPr>
              <a:t>10</a:t>
            </a:fld>
            <a:endParaRPr lang="en-US" altLang="en-US">
              <a:latin typeface="Arial" panose="020B0604020202020204" pitchFamily="34" charset="0"/>
            </a:endParaRPr>
          </a:p>
        </p:txBody>
      </p:sp>
    </p:spTree>
    <p:extLst>
      <p:ext uri="{BB962C8B-B14F-4D97-AF65-F5344CB8AC3E}">
        <p14:creationId xmlns:p14="http://schemas.microsoft.com/office/powerpoint/2010/main" val="346408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xmlns="" id="{61FDDB2D-867E-45BD-B31A-A84FC8E771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xmlns="" id="{EA82F4C3-6815-4032-A266-B51341C65B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Chapter 1 Case Hypothetical: A group of attorneys, judges and law professionals have collaborated to write a uniform criminal code.  The code would create uniformity in criminal law across the United States, defining what constitutes a misdemeanor, what constitutes a felony, how crimes are defined, and what the punishment for particular crimes will be.  The code also proposes that the death penalty be abolished, and that the maximum punishment for murder be life imprisonment.</a:t>
            </a:r>
          </a:p>
          <a:p>
            <a:r>
              <a:rPr lang="en-US" altLang="en-US"/>
              <a:t>Would you favor the adoption and implementation of such a code? What advantages would result from a uniform criminal code? What disadvantages would result? What is the likelihood that all states would favor its adoption and implementation, as opposed to the traditional practice of each state defining criminal law within its own jurisdiction?</a:t>
            </a:r>
          </a:p>
          <a:p>
            <a:r>
              <a:rPr lang="en-US" altLang="en-US"/>
              <a:t>(Reference:  </a:t>
            </a:r>
            <a:r>
              <a:rPr lang="en-US" altLang="en-US" u="sng">
                <a:hlinkClick r:id="rId3"/>
              </a:rPr>
              <a:t>http://www.law.upenn.edu/fac/phrobins/intromodpencode.pdf</a:t>
            </a:r>
            <a:r>
              <a:rPr lang="en-US" altLang="en-US"/>
              <a:t>)</a:t>
            </a:r>
          </a:p>
          <a:p>
            <a:pPr eaLnBrk="1" hangingPunct="1"/>
            <a:endParaRPr lang="en-US" altLang="en-US"/>
          </a:p>
        </p:txBody>
      </p:sp>
      <p:sp>
        <p:nvSpPr>
          <p:cNvPr id="25604" name="Slide Number Placeholder 3">
            <a:extLst>
              <a:ext uri="{FF2B5EF4-FFF2-40B4-BE49-F238E27FC236}">
                <a16:creationId xmlns:a16="http://schemas.microsoft.com/office/drawing/2014/main" xmlns="" id="{2EC6B369-4752-46F8-8F5D-1EE563A764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F3748A3F-192B-4447-B24D-3C3AEDB70A1F}" type="slidenum">
              <a:rPr lang="en-US" altLang="en-US" smtClean="0">
                <a:latin typeface="Arial" panose="020B0604020202020204" pitchFamily="34" charset="0"/>
              </a:rPr>
              <a:pPr fontAlgn="base">
                <a:spcBef>
                  <a:spcPct val="0"/>
                </a:spcBef>
                <a:spcAft>
                  <a:spcPct val="0"/>
                </a:spcAft>
              </a:pPr>
              <a:t>12</a:t>
            </a:fld>
            <a:endParaRPr lang="en-US" altLang="en-US">
              <a:latin typeface="Arial" panose="020B0604020202020204" pitchFamily="34" charset="0"/>
            </a:endParaRPr>
          </a:p>
        </p:txBody>
      </p:sp>
    </p:spTree>
    <p:extLst>
      <p:ext uri="{BB962C8B-B14F-4D97-AF65-F5344CB8AC3E}">
        <p14:creationId xmlns:p14="http://schemas.microsoft.com/office/powerpoint/2010/main" val="3591966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EECAC5F6-FFB0-4EA0-B195-D911C30EC0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F9B8BC6B-C774-44FA-BD8D-6BBC66B76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Business law consists of enforceable rules of conduct that govern commercial relationships.</a:t>
            </a:r>
          </a:p>
        </p:txBody>
      </p:sp>
      <p:sp>
        <p:nvSpPr>
          <p:cNvPr id="6148" name="Slide Number Placeholder 3">
            <a:extLst>
              <a:ext uri="{FF2B5EF4-FFF2-40B4-BE49-F238E27FC236}">
                <a16:creationId xmlns:a16="http://schemas.microsoft.com/office/drawing/2014/main" xmlns="" id="{0893306D-BA44-4B2D-8E3A-8458F5789B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EF7E314A-BB67-42B7-982C-7898886B291D}" type="slidenum">
              <a:rPr lang="en-US" altLang="en-US" smtClean="0">
                <a:latin typeface="Arial" panose="020B0604020202020204" pitchFamily="34" charset="0"/>
              </a:rPr>
              <a:pPr fontAlgn="base">
                <a:spcBef>
                  <a:spcPct val="0"/>
                </a:spcBef>
                <a:spcAft>
                  <a:spcPct val="0"/>
                </a:spcAft>
              </a:pPr>
              <a:t>2</a:t>
            </a:fld>
            <a:endParaRPr lang="en-US" altLang="en-US">
              <a:latin typeface="Arial" panose="020B0604020202020204" pitchFamily="34" charset="0"/>
            </a:endParaRPr>
          </a:p>
        </p:txBody>
      </p:sp>
    </p:spTree>
    <p:extLst>
      <p:ext uri="{BB962C8B-B14F-4D97-AF65-F5344CB8AC3E}">
        <p14:creationId xmlns:p14="http://schemas.microsoft.com/office/powerpoint/2010/main" val="1448757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F22062C4-63AE-42D8-98FA-32D52B2086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xmlns="" id="{CCFD194A-6932-48D1-AB9F-F760942CFE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“functional” areas of business affected by business law include corporate management, production and transportation, marketing, research and development, accounting and finance, and human resource management.</a:t>
            </a:r>
          </a:p>
        </p:txBody>
      </p:sp>
      <p:sp>
        <p:nvSpPr>
          <p:cNvPr id="8196" name="Slide Number Placeholder 3">
            <a:extLst>
              <a:ext uri="{FF2B5EF4-FFF2-40B4-BE49-F238E27FC236}">
                <a16:creationId xmlns:a16="http://schemas.microsoft.com/office/drawing/2014/main" xmlns="" id="{39FC40AB-6214-47F7-9E89-2809F5E499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B710EE13-9EE0-4926-8941-E4D89131DD80}" type="slidenum">
              <a:rPr lang="en-US" altLang="en-US" smtClean="0">
                <a:latin typeface="Arial" panose="020B0604020202020204" pitchFamily="34" charset="0"/>
              </a:rPr>
              <a:pPr fontAlgn="base">
                <a:spcBef>
                  <a:spcPct val="0"/>
                </a:spcBef>
                <a:spcAft>
                  <a:spcPct val="0"/>
                </a:spcAft>
              </a:pPr>
              <a:t>3</a:t>
            </a:fld>
            <a:endParaRPr lang="en-US" altLang="en-US">
              <a:latin typeface="Arial" panose="020B0604020202020204" pitchFamily="34" charset="0"/>
            </a:endParaRPr>
          </a:p>
        </p:txBody>
      </p:sp>
    </p:spTree>
    <p:extLst>
      <p:ext uri="{BB962C8B-B14F-4D97-AF65-F5344CB8AC3E}">
        <p14:creationId xmlns:p14="http://schemas.microsoft.com/office/powerpoint/2010/main" val="3734303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xmlns="" id="{8374703D-46E9-40A1-8BD5-5D48B18AC0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xmlns="" id="{AF6575F5-4E2A-45D0-9587-F2BE8A36BD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several purposes served in having law.  Law provides order, serves as an alternative to altercation, facilitates a sense that change is possible, encourages social justice, guarantees personal freedoms, and serves as a moral guide.</a:t>
            </a:r>
          </a:p>
        </p:txBody>
      </p:sp>
      <p:sp>
        <p:nvSpPr>
          <p:cNvPr id="10244" name="Slide Number Placeholder 3">
            <a:extLst>
              <a:ext uri="{FF2B5EF4-FFF2-40B4-BE49-F238E27FC236}">
                <a16:creationId xmlns:a16="http://schemas.microsoft.com/office/drawing/2014/main" xmlns="" id="{BC735854-200A-4535-9AD9-4CE118E011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9665B0F9-DEEC-4C1D-9747-047B0C06D24E}" type="slidenum">
              <a:rPr lang="en-US" altLang="en-US" smtClean="0">
                <a:latin typeface="Arial" panose="020B0604020202020204" pitchFamily="34" charset="0"/>
              </a:rPr>
              <a:pPr fontAlgn="base">
                <a:spcBef>
                  <a:spcPct val="0"/>
                </a:spcBef>
                <a:spcAft>
                  <a:spcPct val="0"/>
                </a:spcAft>
              </a:pPr>
              <a:t>4</a:t>
            </a:fld>
            <a:endParaRPr lang="en-US" altLang="en-US">
              <a:latin typeface="Arial" panose="020B0604020202020204" pitchFamily="34" charset="0"/>
            </a:endParaRPr>
          </a:p>
        </p:txBody>
      </p:sp>
    </p:spTree>
    <p:extLst>
      <p:ext uri="{BB962C8B-B14F-4D97-AF65-F5344CB8AC3E}">
        <p14:creationId xmlns:p14="http://schemas.microsoft.com/office/powerpoint/2010/main" val="3236351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xmlns="" id="{C386E217-89EC-4F7A-BC0F-48C7A43C70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xmlns="" id="{D65DAF1A-5899-475F-A841-4FCE5B71E1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Law can be classified as either “public” or “private.”  Private law involves disputes between private individuals or groups, while public law involves disputes between private individuals or groups and their government.</a:t>
            </a:r>
          </a:p>
        </p:txBody>
      </p:sp>
      <p:sp>
        <p:nvSpPr>
          <p:cNvPr id="12292" name="Slide Number Placeholder 3">
            <a:extLst>
              <a:ext uri="{FF2B5EF4-FFF2-40B4-BE49-F238E27FC236}">
                <a16:creationId xmlns:a16="http://schemas.microsoft.com/office/drawing/2014/main" xmlns="" id="{B3194662-299A-4BCA-90EB-31E4129674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F01EDCA6-BA98-4213-ABFE-3C040F287601}" type="slidenum">
              <a:rPr lang="en-US" altLang="en-US" smtClean="0">
                <a:latin typeface="Arial" panose="020B0604020202020204" pitchFamily="34" charset="0"/>
              </a:rPr>
              <a:pPr fontAlgn="base">
                <a:spcBef>
                  <a:spcPct val="0"/>
                </a:spcBef>
                <a:spcAft>
                  <a:spcPct val="0"/>
                </a:spcAft>
              </a:pPr>
              <a:t>5</a:t>
            </a:fld>
            <a:endParaRPr lang="en-US" altLang="en-US">
              <a:latin typeface="Arial" panose="020B0604020202020204" pitchFamily="34" charset="0"/>
            </a:endParaRPr>
          </a:p>
        </p:txBody>
      </p:sp>
    </p:spTree>
    <p:extLst>
      <p:ext uri="{BB962C8B-B14F-4D97-AF65-F5344CB8AC3E}">
        <p14:creationId xmlns:p14="http://schemas.microsoft.com/office/powerpoint/2010/main" val="4187016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xmlns="" id="{F61874BB-0946-47D4-BF77-18CFE3F079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xmlns="" id="{D805063A-23D7-4714-BF09-FBD9BDC9BC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Law can be further classified as either “civil” or “criminal.”  Civil law involves the rights and responsibilities in relationships between persons and between persons and their government, while criminal law involves incidents in which someone commits a wrongful act against the public as a whole.</a:t>
            </a:r>
          </a:p>
        </p:txBody>
      </p:sp>
      <p:sp>
        <p:nvSpPr>
          <p:cNvPr id="14340" name="Slide Number Placeholder 3">
            <a:extLst>
              <a:ext uri="{FF2B5EF4-FFF2-40B4-BE49-F238E27FC236}">
                <a16:creationId xmlns:a16="http://schemas.microsoft.com/office/drawing/2014/main" xmlns="" id="{6FF5A0AE-7405-46EE-8171-C3EAC33F2E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D2891381-A3EB-4D79-A2BF-FC7C7924EABB}" type="slidenum">
              <a:rPr lang="en-US" altLang="en-US" smtClean="0">
                <a:latin typeface="Arial" panose="020B0604020202020204" pitchFamily="34" charset="0"/>
              </a:rPr>
              <a:pPr fontAlgn="base">
                <a:spcBef>
                  <a:spcPct val="0"/>
                </a:spcBef>
                <a:spcAft>
                  <a:spcPct val="0"/>
                </a:spcAft>
              </a:pPr>
              <a:t>6</a:t>
            </a:fld>
            <a:endParaRPr lang="en-US" altLang="en-US">
              <a:latin typeface="Arial" panose="020B0604020202020204" pitchFamily="34" charset="0"/>
            </a:endParaRPr>
          </a:p>
        </p:txBody>
      </p:sp>
    </p:spTree>
    <p:extLst>
      <p:ext uri="{BB962C8B-B14F-4D97-AF65-F5344CB8AC3E}">
        <p14:creationId xmlns:p14="http://schemas.microsoft.com/office/powerpoint/2010/main" val="1918772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771FBD6C-5B2C-4625-BB50-C9853C3F3A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D64535C8-9744-4C5A-96F2-77C020044A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Federal and state sources of business law include constitutional law, statutes, judicial decisions, administrative law, treaties, and executive orders.</a:t>
            </a:r>
          </a:p>
        </p:txBody>
      </p:sp>
      <p:sp>
        <p:nvSpPr>
          <p:cNvPr id="16388" name="Slide Number Placeholder 3">
            <a:extLst>
              <a:ext uri="{FF2B5EF4-FFF2-40B4-BE49-F238E27FC236}">
                <a16:creationId xmlns:a16="http://schemas.microsoft.com/office/drawing/2014/main" xmlns="" id="{D04D8AD1-3555-4874-B0CF-E9F5822E2C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ECACD0A6-115D-4663-A897-694E359979FB}" type="slidenum">
              <a:rPr lang="en-US" altLang="en-US" smtClean="0">
                <a:latin typeface="Arial" panose="020B0604020202020204" pitchFamily="34" charset="0"/>
              </a:rPr>
              <a:pPr fontAlgn="base">
                <a:spcBef>
                  <a:spcPct val="0"/>
                </a:spcBef>
                <a:spcAft>
                  <a:spcPct val="0"/>
                </a:spcAft>
              </a:pPr>
              <a:t>7</a:t>
            </a:fld>
            <a:endParaRPr lang="en-US" altLang="en-US">
              <a:latin typeface="Arial" panose="020B0604020202020204" pitchFamily="34" charset="0"/>
            </a:endParaRPr>
          </a:p>
        </p:txBody>
      </p:sp>
    </p:spTree>
    <p:extLst>
      <p:ext uri="{BB962C8B-B14F-4D97-AF65-F5344CB8AC3E}">
        <p14:creationId xmlns:p14="http://schemas.microsoft.com/office/powerpoint/2010/main" val="2330792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C6686CD5-D145-44FD-BF03-A167D173A9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93CFCB55-F89B-431B-8061-B1E8AA31B4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Federal administrative agencies can be classified as either “independent” or “executive.”  Major “independent” federal administrative agencies include the Commodity Futures Trading Commission, the Consumer Product Safety Commission, the Equal Employment Opportunity Commission, the Federal Trade Commission, the Federal Communications Commission, the Interstate Commerce Commission, the National Labor Relations Board, the National Transportation Safety Board, the Nuclear Regulatory Commission, and the Securities and Exchange Commission.</a:t>
            </a:r>
          </a:p>
        </p:txBody>
      </p:sp>
      <p:sp>
        <p:nvSpPr>
          <p:cNvPr id="18436" name="Slide Number Placeholder 3">
            <a:extLst>
              <a:ext uri="{FF2B5EF4-FFF2-40B4-BE49-F238E27FC236}">
                <a16:creationId xmlns:a16="http://schemas.microsoft.com/office/drawing/2014/main" xmlns="" id="{670982CF-0282-4419-B674-0E791E666A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41236602-BE7B-4E66-BC27-BC6D1A389577}" type="slidenum">
              <a:rPr lang="en-US" altLang="en-US" smtClean="0">
                <a:latin typeface="Arial" panose="020B0604020202020204" pitchFamily="34" charset="0"/>
              </a:rPr>
              <a:pPr fontAlgn="base">
                <a:spcBef>
                  <a:spcPct val="0"/>
                </a:spcBef>
                <a:spcAft>
                  <a:spcPct val="0"/>
                </a:spcAft>
              </a:pPr>
              <a:t>8</a:t>
            </a:fld>
            <a:endParaRPr lang="en-US" altLang="en-US">
              <a:latin typeface="Arial" panose="020B0604020202020204" pitchFamily="34" charset="0"/>
            </a:endParaRPr>
          </a:p>
        </p:txBody>
      </p:sp>
    </p:spTree>
    <p:extLst>
      <p:ext uri="{BB962C8B-B14F-4D97-AF65-F5344CB8AC3E}">
        <p14:creationId xmlns:p14="http://schemas.microsoft.com/office/powerpoint/2010/main" val="92529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488946CE-8644-4A98-8A32-FBD82A6695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xmlns="" id="{CBC0D408-7A18-4085-8C47-6065E14AC2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Major “executive” federal administrative agencies include the Federal Deposit Insurance Corporation, the Occupational Safety and Health Administration, the General Services Administration, the National Aeronautics and Space Administration, the Small Business Administration, the International Development Cooperative Agency, the National Science Foundation, the Veterans Administration, and the Office of Personnel Management.</a:t>
            </a:r>
          </a:p>
        </p:txBody>
      </p:sp>
      <p:sp>
        <p:nvSpPr>
          <p:cNvPr id="20484" name="Slide Number Placeholder 3">
            <a:extLst>
              <a:ext uri="{FF2B5EF4-FFF2-40B4-BE49-F238E27FC236}">
                <a16:creationId xmlns:a16="http://schemas.microsoft.com/office/drawing/2014/main" xmlns="" id="{AEA1219A-3BE1-4E71-AE53-ABB94EAC75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14D6FBA4-48F8-45FD-B407-9A4878986AD1}" type="slidenum">
              <a:rPr lang="en-US" altLang="en-US" smtClean="0">
                <a:latin typeface="Arial" panose="020B0604020202020204" pitchFamily="34" charset="0"/>
              </a:rPr>
              <a:pPr fontAlgn="base">
                <a:spcBef>
                  <a:spcPct val="0"/>
                </a:spcBef>
                <a:spcAft>
                  <a:spcPct val="0"/>
                </a:spcAft>
              </a:pPr>
              <a:t>9</a:t>
            </a:fld>
            <a:endParaRPr lang="en-US" altLang="en-US">
              <a:latin typeface="Arial" panose="020B0604020202020204" pitchFamily="34" charset="0"/>
            </a:endParaRPr>
          </a:p>
        </p:txBody>
      </p:sp>
    </p:spTree>
    <p:extLst>
      <p:ext uri="{BB962C8B-B14F-4D97-AF65-F5344CB8AC3E}">
        <p14:creationId xmlns:p14="http://schemas.microsoft.com/office/powerpoint/2010/main" val="105795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1A35A64B-7FBE-41E1-B64E-765576D07729}"/>
              </a:ext>
            </a:extLst>
          </p:cNvPr>
          <p:cNvSpPr>
            <a:spLocks noGrp="1"/>
          </p:cNvSpPr>
          <p:nvPr>
            <p:ph type="sldNum" sz="quarter" idx="10"/>
          </p:nvPr>
        </p:nvSpPr>
        <p:spPr>
          <a:ln/>
        </p:spPr>
        <p:txBody>
          <a:bodyPr/>
          <a:lstStyle>
            <a:lvl1pPr>
              <a:defRPr>
                <a:latin typeface="+mn-lt"/>
              </a:defRPr>
            </a:lvl1pPr>
          </a:lstStyle>
          <a:p>
            <a:pPr>
              <a:defRPr/>
            </a:pPr>
            <a:fld id="{6CD2318F-CD33-4B45-B77E-49404FB40838}" type="slidenum">
              <a:rPr lang="en-US" altLang="en-US" smtClean="0"/>
              <a:pPr>
                <a:defRPr/>
              </a:pPr>
              <a:t>‹#›</a:t>
            </a:fld>
            <a:endParaRPr lang="en-US" altLang="en-US" dirty="0"/>
          </a:p>
        </p:txBody>
      </p:sp>
      <p:sp>
        <p:nvSpPr>
          <p:cNvPr id="8" name="Text Placeholder 7"/>
          <p:cNvSpPr>
            <a:spLocks noGrp="1"/>
          </p:cNvSpPr>
          <p:nvPr>
            <p:ph type="body" sz="quarter" idx="11" hasCustomPrompt="1"/>
          </p:nvPr>
        </p:nvSpPr>
        <p:spPr>
          <a:xfrm>
            <a:off x="1159934" y="6553200"/>
            <a:ext cx="6477000" cy="228600"/>
          </a:xfrm>
        </p:spPr>
        <p:txBody>
          <a:bodyPr/>
          <a:lstStyle>
            <a:lvl1pPr marL="114300" indent="0" algn="ctr">
              <a:buNone/>
              <a:defRPr sz="900">
                <a:latin typeface="+mn-lt"/>
              </a:defRPr>
            </a:lvl1pPr>
          </a:lstStyle>
          <a:p>
            <a:pPr lvl="0"/>
            <a:r>
              <a:rPr lang="en-IN" dirty="0"/>
              <a:t>© 2019 McGraw-Hill Education.</a:t>
            </a:r>
          </a:p>
        </p:txBody>
      </p:sp>
    </p:spTree>
    <p:extLst>
      <p:ext uri="{BB962C8B-B14F-4D97-AF65-F5344CB8AC3E}">
        <p14:creationId xmlns:p14="http://schemas.microsoft.com/office/powerpoint/2010/main" val="2789805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50231685-9A03-4779-ABEB-AEAF45467581}"/>
              </a:ext>
            </a:extLst>
          </p:cNvPr>
          <p:cNvSpPr>
            <a:spLocks noGrp="1"/>
          </p:cNvSpPr>
          <p:nvPr>
            <p:ph type="sldNum" sz="quarter" idx="10"/>
          </p:nvPr>
        </p:nvSpPr>
        <p:spPr>
          <a:ln/>
        </p:spPr>
        <p:txBody>
          <a:bodyPr/>
          <a:lstStyle>
            <a:lvl1pPr>
              <a:defRPr/>
            </a:lvl1pPr>
          </a:lstStyle>
          <a:p>
            <a:pPr>
              <a:defRPr/>
            </a:pPr>
            <a:fld id="{65E78EE9-4C81-4FAF-9E94-4472BC32C794}" type="slidenum">
              <a:rPr lang="en-US" altLang="en-US"/>
              <a:pPr>
                <a:defRPr/>
              </a:pPr>
              <a:t>‹#›</a:t>
            </a:fld>
            <a:endParaRPr lang="en-US" altLang="en-US" dirty="0"/>
          </a:p>
        </p:txBody>
      </p:sp>
    </p:spTree>
    <p:extLst>
      <p:ext uri="{BB962C8B-B14F-4D97-AF65-F5344CB8AC3E}">
        <p14:creationId xmlns:p14="http://schemas.microsoft.com/office/powerpoint/2010/main" val="540436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46F9D36F-A740-4372-B35F-E5DBFC28FB68}"/>
              </a:ext>
            </a:extLst>
          </p:cNvPr>
          <p:cNvSpPr>
            <a:spLocks noGrp="1"/>
          </p:cNvSpPr>
          <p:nvPr>
            <p:ph type="sldNum" sz="quarter" idx="10"/>
          </p:nvPr>
        </p:nvSpPr>
        <p:spPr>
          <a:ln/>
        </p:spPr>
        <p:txBody>
          <a:bodyPr/>
          <a:lstStyle>
            <a:lvl1pPr>
              <a:defRPr/>
            </a:lvl1pPr>
          </a:lstStyle>
          <a:p>
            <a:pPr>
              <a:defRPr/>
            </a:pPr>
            <a:fld id="{483E4064-8CAF-4C2D-A96A-A78F1988A742}" type="slidenum">
              <a:rPr lang="en-US" altLang="en-US"/>
              <a:pPr>
                <a:defRPr/>
              </a:pPr>
              <a:t>‹#›</a:t>
            </a:fld>
            <a:endParaRPr lang="en-US" altLang="en-US" dirty="0"/>
          </a:p>
        </p:txBody>
      </p:sp>
    </p:spTree>
    <p:extLst>
      <p:ext uri="{BB962C8B-B14F-4D97-AF65-F5344CB8AC3E}">
        <p14:creationId xmlns:p14="http://schemas.microsoft.com/office/powerpoint/2010/main" val="4055930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1A35A64B-7FBE-41E1-B64E-765576D07729}"/>
              </a:ext>
            </a:extLst>
          </p:cNvPr>
          <p:cNvSpPr>
            <a:spLocks noGrp="1"/>
          </p:cNvSpPr>
          <p:nvPr>
            <p:ph type="sldNum" sz="quarter" idx="10"/>
          </p:nvPr>
        </p:nvSpPr>
        <p:spPr>
          <a:ln/>
        </p:spPr>
        <p:txBody>
          <a:bodyPr/>
          <a:lstStyle>
            <a:lvl1pPr>
              <a:defRPr>
                <a:latin typeface="+mn-lt"/>
              </a:defRPr>
            </a:lvl1pPr>
          </a:lstStyle>
          <a:p>
            <a:pPr>
              <a:defRPr/>
            </a:pPr>
            <a:fld id="{6CD2318F-CD33-4B45-B77E-49404FB40838}" type="slidenum">
              <a:rPr lang="en-US" altLang="en-US" smtClean="0"/>
              <a:pPr>
                <a:defRPr/>
              </a:pPr>
              <a:t>‹#›</a:t>
            </a:fld>
            <a:endParaRPr lang="en-US" altLang="en-US" dirty="0"/>
          </a:p>
        </p:txBody>
      </p:sp>
      <p:sp>
        <p:nvSpPr>
          <p:cNvPr id="8" name="Text Placeholder 7"/>
          <p:cNvSpPr>
            <a:spLocks noGrp="1"/>
          </p:cNvSpPr>
          <p:nvPr>
            <p:ph type="body" sz="quarter" idx="11"/>
          </p:nvPr>
        </p:nvSpPr>
        <p:spPr>
          <a:xfrm>
            <a:off x="1159934" y="5867400"/>
            <a:ext cx="6477000" cy="228600"/>
          </a:xfrm>
        </p:spPr>
        <p:txBody>
          <a:bodyPr/>
          <a:lstStyle>
            <a:lvl1pPr marL="114300" indent="0" algn="ctr">
              <a:buNone/>
              <a:defRPr sz="900">
                <a:latin typeface="+mn-lt"/>
              </a:defRPr>
            </a:lvl1pPr>
          </a:lstStyle>
          <a:p>
            <a:pPr lvl="0"/>
            <a:endParaRPr lang="en-IN" dirty="0"/>
          </a:p>
        </p:txBody>
      </p:sp>
    </p:spTree>
    <p:extLst>
      <p:ext uri="{BB962C8B-B14F-4D97-AF65-F5344CB8AC3E}">
        <p14:creationId xmlns:p14="http://schemas.microsoft.com/office/powerpoint/2010/main" val="1887651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4394F380-D3C7-496A-B6A7-8E2BADFDCCA9}"/>
              </a:ext>
            </a:extLst>
          </p:cNvPr>
          <p:cNvSpPr>
            <a:spLocks noGrp="1"/>
          </p:cNvSpPr>
          <p:nvPr>
            <p:ph type="sldNum" sz="quarter" idx="10"/>
          </p:nvPr>
        </p:nvSpPr>
        <p:spPr>
          <a:ln/>
        </p:spPr>
        <p:txBody>
          <a:bodyPr/>
          <a:lstStyle>
            <a:lvl1pPr>
              <a:defRPr/>
            </a:lvl1pPr>
          </a:lstStyle>
          <a:p>
            <a:pPr>
              <a:defRPr/>
            </a:pPr>
            <a:fld id="{078908D6-C33D-438F-AD0B-9F928E4FDB15}" type="slidenum">
              <a:rPr lang="en-US" altLang="en-US"/>
              <a:pPr>
                <a:defRPr/>
              </a:pPr>
              <a:t>‹#›</a:t>
            </a:fld>
            <a:endParaRPr lang="en-US" altLang="en-US" dirty="0"/>
          </a:p>
        </p:txBody>
      </p:sp>
    </p:spTree>
    <p:extLst>
      <p:ext uri="{BB962C8B-B14F-4D97-AF65-F5344CB8AC3E}">
        <p14:creationId xmlns:p14="http://schemas.microsoft.com/office/powerpoint/2010/main" val="997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5">
            <a:extLst>
              <a:ext uri="{FF2B5EF4-FFF2-40B4-BE49-F238E27FC236}">
                <a16:creationId xmlns:a16="http://schemas.microsoft.com/office/drawing/2014/main" xmlns="" id="{93053703-F420-452F-9CBD-F0DF394072BD}"/>
              </a:ext>
            </a:extLst>
          </p:cNvPr>
          <p:cNvSpPr>
            <a:spLocks noGrp="1"/>
          </p:cNvSpPr>
          <p:nvPr>
            <p:ph type="sldNum" sz="quarter" idx="10"/>
          </p:nvPr>
        </p:nvSpPr>
        <p:spPr>
          <a:ln/>
        </p:spPr>
        <p:txBody>
          <a:bodyPr/>
          <a:lstStyle>
            <a:lvl1pPr>
              <a:defRPr/>
            </a:lvl1pPr>
          </a:lstStyle>
          <a:p>
            <a:pPr>
              <a:defRPr/>
            </a:pPr>
            <a:fld id="{79C93EFC-FF5B-4E46-A63F-DC701E89F837}" type="slidenum">
              <a:rPr lang="en-US" altLang="en-US"/>
              <a:pPr>
                <a:defRPr/>
              </a:pPr>
              <a:t>‹#›</a:t>
            </a:fld>
            <a:endParaRPr lang="en-US" altLang="en-US" dirty="0"/>
          </a:p>
        </p:txBody>
      </p:sp>
    </p:spTree>
    <p:extLst>
      <p:ext uri="{BB962C8B-B14F-4D97-AF65-F5344CB8AC3E}">
        <p14:creationId xmlns:p14="http://schemas.microsoft.com/office/powerpoint/2010/main" val="3167137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2FCB8881-85E0-41A2-8489-6689ECC8367F}"/>
              </a:ext>
            </a:extLst>
          </p:cNvPr>
          <p:cNvSpPr>
            <a:spLocks noGrp="1"/>
          </p:cNvSpPr>
          <p:nvPr>
            <p:ph type="sldNum" sz="quarter" idx="10"/>
          </p:nvPr>
        </p:nvSpPr>
        <p:spPr>
          <a:ln/>
        </p:spPr>
        <p:txBody>
          <a:bodyPr/>
          <a:lstStyle>
            <a:lvl1pPr>
              <a:defRPr/>
            </a:lvl1pPr>
          </a:lstStyle>
          <a:p>
            <a:pPr>
              <a:defRPr/>
            </a:pPr>
            <a:fld id="{2654EE08-7D40-4B74-9524-7D7E6A9B592A}" type="slidenum">
              <a:rPr lang="en-US" altLang="en-US"/>
              <a:pPr>
                <a:defRPr/>
              </a:pPr>
              <a:t>‹#›</a:t>
            </a:fld>
            <a:endParaRPr lang="en-US" altLang="en-US" dirty="0"/>
          </a:p>
        </p:txBody>
      </p:sp>
    </p:spTree>
    <p:extLst>
      <p:ext uri="{BB962C8B-B14F-4D97-AF65-F5344CB8AC3E}">
        <p14:creationId xmlns:p14="http://schemas.microsoft.com/office/powerpoint/2010/main" val="2744633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5B701FB7-54A0-4CD5-A01C-5D311501FD45}"/>
              </a:ext>
            </a:extLst>
          </p:cNvPr>
          <p:cNvSpPr>
            <a:spLocks noGrp="1"/>
          </p:cNvSpPr>
          <p:nvPr>
            <p:ph type="sldNum" sz="quarter" idx="10"/>
          </p:nvPr>
        </p:nvSpPr>
        <p:spPr>
          <a:ln/>
        </p:spPr>
        <p:txBody>
          <a:bodyPr/>
          <a:lstStyle>
            <a:lvl1pPr>
              <a:defRPr/>
            </a:lvl1pPr>
          </a:lstStyle>
          <a:p>
            <a:pPr>
              <a:defRPr/>
            </a:pPr>
            <a:fld id="{C371759E-81EA-41AD-80FA-D94D7BE0528C}" type="slidenum">
              <a:rPr lang="en-US" altLang="en-US"/>
              <a:pPr>
                <a:defRPr/>
              </a:pPr>
              <a:t>‹#›</a:t>
            </a:fld>
            <a:endParaRPr lang="en-US" altLang="en-US" dirty="0"/>
          </a:p>
        </p:txBody>
      </p:sp>
    </p:spTree>
    <p:extLst>
      <p:ext uri="{BB962C8B-B14F-4D97-AF65-F5344CB8AC3E}">
        <p14:creationId xmlns:p14="http://schemas.microsoft.com/office/powerpoint/2010/main" val="2576440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647D7C1A-BB32-4FDB-9C19-F36C68AB6433}"/>
              </a:ext>
            </a:extLst>
          </p:cNvPr>
          <p:cNvSpPr>
            <a:spLocks noGrp="1"/>
          </p:cNvSpPr>
          <p:nvPr>
            <p:ph type="sldNum" sz="quarter" idx="10"/>
          </p:nvPr>
        </p:nvSpPr>
        <p:spPr>
          <a:ln/>
        </p:spPr>
        <p:txBody>
          <a:bodyPr/>
          <a:lstStyle>
            <a:lvl1pPr>
              <a:defRPr/>
            </a:lvl1pPr>
          </a:lstStyle>
          <a:p>
            <a:pPr>
              <a:defRPr/>
            </a:pPr>
            <a:fld id="{5428F52A-D5BB-47D8-8677-33A361AB2F40}" type="slidenum">
              <a:rPr lang="en-US" altLang="en-US"/>
              <a:pPr>
                <a:defRPr/>
              </a:pPr>
              <a:t>‹#›</a:t>
            </a:fld>
            <a:endParaRPr lang="en-US" altLang="en-US" dirty="0"/>
          </a:p>
        </p:txBody>
      </p:sp>
    </p:spTree>
    <p:extLst>
      <p:ext uri="{BB962C8B-B14F-4D97-AF65-F5344CB8AC3E}">
        <p14:creationId xmlns:p14="http://schemas.microsoft.com/office/powerpoint/2010/main" val="218600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1F166478-C043-42DD-B65E-2C89AD652166}"/>
              </a:ext>
            </a:extLst>
          </p:cNvPr>
          <p:cNvSpPr>
            <a:spLocks noGrp="1"/>
          </p:cNvSpPr>
          <p:nvPr>
            <p:ph type="sldNum" sz="quarter" idx="10"/>
          </p:nvPr>
        </p:nvSpPr>
        <p:spPr>
          <a:ln/>
        </p:spPr>
        <p:txBody>
          <a:bodyPr/>
          <a:lstStyle>
            <a:lvl1pPr>
              <a:defRPr/>
            </a:lvl1pPr>
          </a:lstStyle>
          <a:p>
            <a:pPr>
              <a:defRPr/>
            </a:pPr>
            <a:fld id="{EAD69ADC-C440-4FFF-9717-FD9717520432}" type="slidenum">
              <a:rPr lang="en-US" altLang="en-US"/>
              <a:pPr>
                <a:defRPr/>
              </a:pPr>
              <a:t>‹#›</a:t>
            </a:fld>
            <a:endParaRPr lang="en-US" altLang="en-US" dirty="0"/>
          </a:p>
        </p:txBody>
      </p:sp>
    </p:spTree>
    <p:extLst>
      <p:ext uri="{BB962C8B-B14F-4D97-AF65-F5344CB8AC3E}">
        <p14:creationId xmlns:p14="http://schemas.microsoft.com/office/powerpoint/2010/main" val="10131247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xmlns="" id="{D2D24673-FB5D-4393-83CD-86AB495B28F2}"/>
              </a:ext>
            </a:extLst>
          </p:cNvPr>
          <p:cNvSpPr>
            <a:spLocks noGrp="1"/>
          </p:cNvSpPr>
          <p:nvPr>
            <p:ph type="sldNum" sz="quarter" idx="14"/>
          </p:nvPr>
        </p:nvSpPr>
        <p:spPr>
          <a:ln/>
        </p:spPr>
        <p:txBody>
          <a:bodyPr/>
          <a:lstStyle>
            <a:lvl1pPr>
              <a:defRPr/>
            </a:lvl1pPr>
          </a:lstStyle>
          <a:p>
            <a:pPr>
              <a:defRPr/>
            </a:pPr>
            <a:fld id="{66B45790-9455-48B3-8224-3961D47C8AD5}" type="slidenum">
              <a:rPr lang="en-US" altLang="en-US"/>
              <a:pPr>
                <a:defRPr/>
              </a:pPr>
              <a:t>‹#›</a:t>
            </a:fld>
            <a:endParaRPr lang="en-US" altLang="en-US" dirty="0"/>
          </a:p>
        </p:txBody>
      </p:sp>
    </p:spTree>
    <p:extLst>
      <p:ext uri="{BB962C8B-B14F-4D97-AF65-F5344CB8AC3E}">
        <p14:creationId xmlns:p14="http://schemas.microsoft.com/office/powerpoint/2010/main" val="317904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4394F380-D3C7-496A-B6A7-8E2BADFDCCA9}"/>
              </a:ext>
            </a:extLst>
          </p:cNvPr>
          <p:cNvSpPr>
            <a:spLocks noGrp="1"/>
          </p:cNvSpPr>
          <p:nvPr>
            <p:ph type="sldNum" sz="quarter" idx="10"/>
          </p:nvPr>
        </p:nvSpPr>
        <p:spPr>
          <a:ln/>
        </p:spPr>
        <p:txBody>
          <a:bodyPr/>
          <a:lstStyle>
            <a:lvl1pPr>
              <a:defRPr/>
            </a:lvl1pPr>
          </a:lstStyle>
          <a:p>
            <a:pPr>
              <a:defRPr/>
            </a:pPr>
            <a:fld id="{078908D6-C33D-438F-AD0B-9F928E4FDB15}" type="slidenum">
              <a:rPr lang="en-US" altLang="en-US"/>
              <a:pPr>
                <a:defRPr/>
              </a:pPr>
              <a:t>‹#›</a:t>
            </a:fld>
            <a:endParaRPr lang="en-US" altLang="en-US" dirty="0"/>
          </a:p>
        </p:txBody>
      </p:sp>
    </p:spTree>
    <p:extLst>
      <p:ext uri="{BB962C8B-B14F-4D97-AF65-F5344CB8AC3E}">
        <p14:creationId xmlns:p14="http://schemas.microsoft.com/office/powerpoint/2010/main" val="1763873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5">
            <a:extLst>
              <a:ext uri="{FF2B5EF4-FFF2-40B4-BE49-F238E27FC236}">
                <a16:creationId xmlns:a16="http://schemas.microsoft.com/office/drawing/2014/main" xmlns="" id="{D45C3212-B867-47E3-A1E6-B88AF9296C6F}"/>
              </a:ext>
            </a:extLst>
          </p:cNvPr>
          <p:cNvSpPr>
            <a:spLocks noGrp="1"/>
          </p:cNvSpPr>
          <p:nvPr>
            <p:ph type="sldNum" sz="quarter" idx="10"/>
          </p:nvPr>
        </p:nvSpPr>
        <p:spPr>
          <a:ln/>
        </p:spPr>
        <p:txBody>
          <a:bodyPr/>
          <a:lstStyle>
            <a:lvl1pPr>
              <a:defRPr/>
            </a:lvl1pPr>
          </a:lstStyle>
          <a:p>
            <a:pPr>
              <a:defRPr/>
            </a:pPr>
            <a:fld id="{D5534C6D-C751-4299-A1A2-798F14FAF2C1}" type="slidenum">
              <a:rPr lang="en-US" altLang="en-US"/>
              <a:pPr>
                <a:defRPr/>
              </a:pPr>
              <a:t>‹#›</a:t>
            </a:fld>
            <a:endParaRPr lang="en-US" altLang="en-US" dirty="0"/>
          </a:p>
        </p:txBody>
      </p:sp>
    </p:spTree>
    <p:extLst>
      <p:ext uri="{BB962C8B-B14F-4D97-AF65-F5344CB8AC3E}">
        <p14:creationId xmlns:p14="http://schemas.microsoft.com/office/powerpoint/2010/main" val="19774423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50231685-9A03-4779-ABEB-AEAF45467581}"/>
              </a:ext>
            </a:extLst>
          </p:cNvPr>
          <p:cNvSpPr>
            <a:spLocks noGrp="1"/>
          </p:cNvSpPr>
          <p:nvPr>
            <p:ph type="sldNum" sz="quarter" idx="10"/>
          </p:nvPr>
        </p:nvSpPr>
        <p:spPr>
          <a:ln/>
        </p:spPr>
        <p:txBody>
          <a:bodyPr/>
          <a:lstStyle>
            <a:lvl1pPr>
              <a:defRPr/>
            </a:lvl1pPr>
          </a:lstStyle>
          <a:p>
            <a:pPr>
              <a:defRPr/>
            </a:pPr>
            <a:fld id="{65E78EE9-4C81-4FAF-9E94-4472BC32C794}" type="slidenum">
              <a:rPr lang="en-US" altLang="en-US"/>
              <a:pPr>
                <a:defRPr/>
              </a:pPr>
              <a:t>‹#›</a:t>
            </a:fld>
            <a:endParaRPr lang="en-US" altLang="en-US" dirty="0"/>
          </a:p>
        </p:txBody>
      </p:sp>
    </p:spTree>
    <p:extLst>
      <p:ext uri="{BB962C8B-B14F-4D97-AF65-F5344CB8AC3E}">
        <p14:creationId xmlns:p14="http://schemas.microsoft.com/office/powerpoint/2010/main" val="1488543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46F9D36F-A740-4372-B35F-E5DBFC28FB68}"/>
              </a:ext>
            </a:extLst>
          </p:cNvPr>
          <p:cNvSpPr>
            <a:spLocks noGrp="1"/>
          </p:cNvSpPr>
          <p:nvPr>
            <p:ph type="sldNum" sz="quarter" idx="10"/>
          </p:nvPr>
        </p:nvSpPr>
        <p:spPr>
          <a:ln/>
        </p:spPr>
        <p:txBody>
          <a:bodyPr/>
          <a:lstStyle>
            <a:lvl1pPr>
              <a:defRPr/>
            </a:lvl1pPr>
          </a:lstStyle>
          <a:p>
            <a:pPr>
              <a:defRPr/>
            </a:pPr>
            <a:fld id="{483E4064-8CAF-4C2D-A96A-A78F1988A742}" type="slidenum">
              <a:rPr lang="en-US" altLang="en-US"/>
              <a:pPr>
                <a:defRPr/>
              </a:pPr>
              <a:t>‹#›</a:t>
            </a:fld>
            <a:endParaRPr lang="en-US" altLang="en-US" dirty="0"/>
          </a:p>
        </p:txBody>
      </p:sp>
    </p:spTree>
    <p:extLst>
      <p:ext uri="{BB962C8B-B14F-4D97-AF65-F5344CB8AC3E}">
        <p14:creationId xmlns:p14="http://schemas.microsoft.com/office/powerpoint/2010/main" val="13653294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1A35A64B-7FBE-41E1-B64E-765576D07729}"/>
              </a:ext>
            </a:extLst>
          </p:cNvPr>
          <p:cNvSpPr>
            <a:spLocks noGrp="1"/>
          </p:cNvSpPr>
          <p:nvPr>
            <p:ph type="sldNum" sz="quarter" idx="10"/>
          </p:nvPr>
        </p:nvSpPr>
        <p:spPr>
          <a:ln/>
        </p:spPr>
        <p:txBody>
          <a:bodyPr/>
          <a:lstStyle>
            <a:lvl1pPr>
              <a:defRPr>
                <a:latin typeface="+mn-lt"/>
              </a:defRPr>
            </a:lvl1pPr>
          </a:lstStyle>
          <a:p>
            <a:pPr>
              <a:defRPr/>
            </a:pPr>
            <a:fld id="{6CD2318F-CD33-4B45-B77E-49404FB40838}" type="slidenum">
              <a:rPr lang="en-US" altLang="en-US" smtClean="0"/>
              <a:pPr>
                <a:defRPr/>
              </a:pPr>
              <a:t>‹#›</a:t>
            </a:fld>
            <a:endParaRPr lang="en-US" altLang="en-US" dirty="0"/>
          </a:p>
        </p:txBody>
      </p:sp>
      <p:sp>
        <p:nvSpPr>
          <p:cNvPr id="5" name="Footer Placeholder 4">
            <a:extLst>
              <a:ext uri="{FF2B5EF4-FFF2-40B4-BE49-F238E27FC236}">
                <a16:creationId xmlns:a16="http://schemas.microsoft.com/office/drawing/2014/main" xmlns="" id="{FEED647A-0B17-4859-8D67-7B86616CB660}"/>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dirty="0"/>
              <a:t>© 2019 McGraw-Hill Education. All rights reserved. No reproduction or distribution without the prior written consent of McGraw-Hill Education.  </a:t>
            </a:r>
          </a:p>
        </p:txBody>
      </p:sp>
      <p:sp>
        <p:nvSpPr>
          <p:cNvPr id="7" name="Content Placeholder 6"/>
          <p:cNvSpPr>
            <a:spLocks noGrp="1"/>
          </p:cNvSpPr>
          <p:nvPr>
            <p:ph sz="quarter" idx="12"/>
          </p:nvPr>
        </p:nvSpPr>
        <p:spPr>
          <a:xfrm>
            <a:off x="228600" y="5791200"/>
            <a:ext cx="8001000" cy="45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272537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4394F380-D3C7-496A-B6A7-8E2BADFDCCA9}"/>
              </a:ext>
            </a:extLst>
          </p:cNvPr>
          <p:cNvSpPr>
            <a:spLocks noGrp="1"/>
          </p:cNvSpPr>
          <p:nvPr>
            <p:ph type="sldNum" sz="quarter" idx="10"/>
          </p:nvPr>
        </p:nvSpPr>
        <p:spPr>
          <a:ln/>
        </p:spPr>
        <p:txBody>
          <a:bodyPr/>
          <a:lstStyle>
            <a:lvl1pPr>
              <a:defRPr/>
            </a:lvl1pPr>
          </a:lstStyle>
          <a:p>
            <a:pPr>
              <a:defRPr/>
            </a:pPr>
            <a:fld id="{078908D6-C33D-438F-AD0B-9F928E4FDB15}"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253433C8-E665-42FC-9274-EF9B349F7DC7}"/>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dirty="0"/>
              <a:t>© 2019 McGraw-Hill Education. All rights reserved. No reproduction or distribution without the prior written consent of McGraw-Hill Education.  </a:t>
            </a:r>
          </a:p>
        </p:txBody>
      </p:sp>
      <p:sp>
        <p:nvSpPr>
          <p:cNvPr id="7" name="Content Placeholder 6"/>
          <p:cNvSpPr>
            <a:spLocks noGrp="1"/>
          </p:cNvSpPr>
          <p:nvPr>
            <p:ph sz="quarter" idx="12" hasCustomPrompt="1"/>
          </p:nvPr>
        </p:nvSpPr>
        <p:spPr>
          <a:xfrm>
            <a:off x="0" y="6045200"/>
            <a:ext cx="8382000" cy="355600"/>
          </a:xfrm>
        </p:spPr>
        <p:txBody>
          <a:bodyPr/>
          <a:lstStyle>
            <a:lvl1pPr marL="114300" indent="0">
              <a:buNone/>
              <a:defRPr/>
            </a:lvl1pPr>
          </a:lstStyle>
          <a:p>
            <a:pPr lvl="0"/>
            <a:r>
              <a:rPr lang="en-US" dirty="0"/>
              <a:t>@2019</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24187418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5">
            <a:extLst>
              <a:ext uri="{FF2B5EF4-FFF2-40B4-BE49-F238E27FC236}">
                <a16:creationId xmlns:a16="http://schemas.microsoft.com/office/drawing/2014/main" xmlns="" id="{93053703-F420-452F-9CBD-F0DF394072BD}"/>
              </a:ext>
            </a:extLst>
          </p:cNvPr>
          <p:cNvSpPr>
            <a:spLocks noGrp="1"/>
          </p:cNvSpPr>
          <p:nvPr>
            <p:ph type="sldNum" sz="quarter" idx="10"/>
          </p:nvPr>
        </p:nvSpPr>
        <p:spPr>
          <a:ln/>
        </p:spPr>
        <p:txBody>
          <a:bodyPr/>
          <a:lstStyle>
            <a:lvl1pPr>
              <a:defRPr/>
            </a:lvl1pPr>
          </a:lstStyle>
          <a:p>
            <a:pPr>
              <a:defRPr/>
            </a:pPr>
            <a:fld id="{79C93EFC-FF5B-4E46-A63F-DC701E89F837}"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31405DD8-178B-44B7-A761-FAC62A923FF8}"/>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010588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2FCB8881-85E0-41A2-8489-6689ECC8367F}"/>
              </a:ext>
            </a:extLst>
          </p:cNvPr>
          <p:cNvSpPr>
            <a:spLocks noGrp="1"/>
          </p:cNvSpPr>
          <p:nvPr>
            <p:ph type="sldNum" sz="quarter" idx="10"/>
          </p:nvPr>
        </p:nvSpPr>
        <p:spPr>
          <a:ln/>
        </p:spPr>
        <p:txBody>
          <a:bodyPr/>
          <a:lstStyle>
            <a:lvl1pPr>
              <a:defRPr/>
            </a:lvl1pPr>
          </a:lstStyle>
          <a:p>
            <a:pPr>
              <a:defRPr/>
            </a:pPr>
            <a:fld id="{2654EE08-7D40-4B74-9524-7D7E6A9B592A}"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F52A7772-CA38-40D6-87E8-96A379E13793}"/>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7263821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5B701FB7-54A0-4CD5-A01C-5D311501FD45}"/>
              </a:ext>
            </a:extLst>
          </p:cNvPr>
          <p:cNvSpPr>
            <a:spLocks noGrp="1"/>
          </p:cNvSpPr>
          <p:nvPr>
            <p:ph type="sldNum" sz="quarter" idx="10"/>
          </p:nvPr>
        </p:nvSpPr>
        <p:spPr>
          <a:ln/>
        </p:spPr>
        <p:txBody>
          <a:bodyPr/>
          <a:lstStyle>
            <a:lvl1pPr>
              <a:defRPr/>
            </a:lvl1pPr>
          </a:lstStyle>
          <a:p>
            <a:pPr>
              <a:defRPr/>
            </a:pPr>
            <a:fld id="{C371759E-81EA-41AD-80FA-D94D7BE0528C}" type="slidenum">
              <a:rPr lang="en-US" altLang="en-US"/>
              <a:pPr>
                <a:defRPr/>
              </a:pPr>
              <a:t>‹#›</a:t>
            </a:fld>
            <a:endParaRPr lang="en-US" altLang="en-US" dirty="0"/>
          </a:p>
        </p:txBody>
      </p:sp>
      <p:sp>
        <p:nvSpPr>
          <p:cNvPr id="8" name="Footer Placeholder 4">
            <a:extLst>
              <a:ext uri="{FF2B5EF4-FFF2-40B4-BE49-F238E27FC236}">
                <a16:creationId xmlns:a16="http://schemas.microsoft.com/office/drawing/2014/main" xmlns="" id="{C3A297AC-2CF1-4AAB-9934-A990B55F050B}"/>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8387024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647D7C1A-BB32-4FDB-9C19-F36C68AB6433}"/>
              </a:ext>
            </a:extLst>
          </p:cNvPr>
          <p:cNvSpPr>
            <a:spLocks noGrp="1"/>
          </p:cNvSpPr>
          <p:nvPr>
            <p:ph type="sldNum" sz="quarter" idx="10"/>
          </p:nvPr>
        </p:nvSpPr>
        <p:spPr>
          <a:ln/>
        </p:spPr>
        <p:txBody>
          <a:bodyPr/>
          <a:lstStyle>
            <a:lvl1pPr>
              <a:defRPr/>
            </a:lvl1pPr>
          </a:lstStyle>
          <a:p>
            <a:pPr>
              <a:defRPr/>
            </a:pPr>
            <a:fld id="{5428F52A-D5BB-47D8-8677-33A361AB2F40}" type="slidenum">
              <a:rPr lang="en-US" altLang="en-US"/>
              <a:pPr>
                <a:defRPr/>
              </a:pPr>
              <a:t>‹#›</a:t>
            </a:fld>
            <a:endParaRPr lang="en-US" altLang="en-US" dirty="0"/>
          </a:p>
        </p:txBody>
      </p:sp>
      <p:sp>
        <p:nvSpPr>
          <p:cNvPr id="4" name="Footer Placeholder 4">
            <a:extLst>
              <a:ext uri="{FF2B5EF4-FFF2-40B4-BE49-F238E27FC236}">
                <a16:creationId xmlns:a16="http://schemas.microsoft.com/office/drawing/2014/main" xmlns="" id="{D08650B9-0ECD-45B2-823A-96532B342E26}"/>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5329203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1F166478-C043-42DD-B65E-2C89AD652166}"/>
              </a:ext>
            </a:extLst>
          </p:cNvPr>
          <p:cNvSpPr>
            <a:spLocks noGrp="1"/>
          </p:cNvSpPr>
          <p:nvPr>
            <p:ph type="sldNum" sz="quarter" idx="10"/>
          </p:nvPr>
        </p:nvSpPr>
        <p:spPr>
          <a:ln/>
        </p:spPr>
        <p:txBody>
          <a:bodyPr/>
          <a:lstStyle>
            <a:lvl1pPr>
              <a:defRPr/>
            </a:lvl1pPr>
          </a:lstStyle>
          <a:p>
            <a:pPr>
              <a:defRPr/>
            </a:pPr>
            <a:fld id="{EAD69ADC-C440-4FFF-9717-FD9717520432}" type="slidenum">
              <a:rPr lang="en-US" altLang="en-US"/>
              <a:pPr>
                <a:defRPr/>
              </a:pPr>
              <a:t>‹#›</a:t>
            </a:fld>
            <a:endParaRPr lang="en-US" altLang="en-US" dirty="0"/>
          </a:p>
        </p:txBody>
      </p:sp>
      <p:sp>
        <p:nvSpPr>
          <p:cNvPr id="3" name="Footer Placeholder 4">
            <a:extLst>
              <a:ext uri="{FF2B5EF4-FFF2-40B4-BE49-F238E27FC236}">
                <a16:creationId xmlns:a16="http://schemas.microsoft.com/office/drawing/2014/main" xmlns="" id="{EE2348B6-798E-4F36-90D4-E4127AF00632}"/>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66299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5">
            <a:extLst>
              <a:ext uri="{FF2B5EF4-FFF2-40B4-BE49-F238E27FC236}">
                <a16:creationId xmlns:a16="http://schemas.microsoft.com/office/drawing/2014/main" xmlns="" id="{93053703-F420-452F-9CBD-F0DF394072BD}"/>
              </a:ext>
            </a:extLst>
          </p:cNvPr>
          <p:cNvSpPr>
            <a:spLocks noGrp="1"/>
          </p:cNvSpPr>
          <p:nvPr>
            <p:ph type="sldNum" sz="quarter" idx="10"/>
          </p:nvPr>
        </p:nvSpPr>
        <p:spPr>
          <a:ln/>
        </p:spPr>
        <p:txBody>
          <a:bodyPr/>
          <a:lstStyle>
            <a:lvl1pPr>
              <a:defRPr/>
            </a:lvl1pPr>
          </a:lstStyle>
          <a:p>
            <a:pPr>
              <a:defRPr/>
            </a:pPr>
            <a:fld id="{79C93EFC-FF5B-4E46-A63F-DC701E89F837}" type="slidenum">
              <a:rPr lang="en-US" altLang="en-US"/>
              <a:pPr>
                <a:defRPr/>
              </a:pPr>
              <a:t>‹#›</a:t>
            </a:fld>
            <a:endParaRPr lang="en-US" altLang="en-US" dirty="0"/>
          </a:p>
        </p:txBody>
      </p:sp>
    </p:spTree>
    <p:extLst>
      <p:ext uri="{BB962C8B-B14F-4D97-AF65-F5344CB8AC3E}">
        <p14:creationId xmlns:p14="http://schemas.microsoft.com/office/powerpoint/2010/main" val="38097556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xmlns="" id="{D2D24673-FB5D-4393-83CD-86AB495B28F2}"/>
              </a:ext>
            </a:extLst>
          </p:cNvPr>
          <p:cNvSpPr>
            <a:spLocks noGrp="1"/>
          </p:cNvSpPr>
          <p:nvPr>
            <p:ph type="sldNum" sz="quarter" idx="14"/>
          </p:nvPr>
        </p:nvSpPr>
        <p:spPr>
          <a:ln/>
        </p:spPr>
        <p:txBody>
          <a:bodyPr/>
          <a:lstStyle>
            <a:lvl1pPr>
              <a:defRPr/>
            </a:lvl1pPr>
          </a:lstStyle>
          <a:p>
            <a:pPr>
              <a:defRPr/>
            </a:pPr>
            <a:fld id="{66B45790-9455-48B3-8224-3961D47C8AD5}"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20E52DA5-8B57-4F50-90AB-D3E98522DC7E}"/>
              </a:ext>
            </a:extLst>
          </p:cNvPr>
          <p:cNvSpPr>
            <a:spLocks noGrp="1"/>
          </p:cNvSpPr>
          <p:nvPr>
            <p:ph type="ftr" sz="quarter" idx="15"/>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4327611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5">
            <a:extLst>
              <a:ext uri="{FF2B5EF4-FFF2-40B4-BE49-F238E27FC236}">
                <a16:creationId xmlns:a16="http://schemas.microsoft.com/office/drawing/2014/main" xmlns="" id="{D45C3212-B867-47E3-A1E6-B88AF9296C6F}"/>
              </a:ext>
            </a:extLst>
          </p:cNvPr>
          <p:cNvSpPr>
            <a:spLocks noGrp="1"/>
          </p:cNvSpPr>
          <p:nvPr>
            <p:ph type="sldNum" sz="quarter" idx="10"/>
          </p:nvPr>
        </p:nvSpPr>
        <p:spPr>
          <a:ln/>
        </p:spPr>
        <p:txBody>
          <a:bodyPr/>
          <a:lstStyle>
            <a:lvl1pPr>
              <a:defRPr/>
            </a:lvl1pPr>
          </a:lstStyle>
          <a:p>
            <a:pPr>
              <a:defRPr/>
            </a:pPr>
            <a:fld id="{D5534C6D-C751-4299-A1A2-798F14FAF2C1}"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DEDECEEA-F5FC-441A-814F-D8EE3D4BB0AD}"/>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1116691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50231685-9A03-4779-ABEB-AEAF45467581}"/>
              </a:ext>
            </a:extLst>
          </p:cNvPr>
          <p:cNvSpPr>
            <a:spLocks noGrp="1"/>
          </p:cNvSpPr>
          <p:nvPr>
            <p:ph type="sldNum" sz="quarter" idx="10"/>
          </p:nvPr>
        </p:nvSpPr>
        <p:spPr>
          <a:ln/>
        </p:spPr>
        <p:txBody>
          <a:bodyPr/>
          <a:lstStyle>
            <a:lvl1pPr>
              <a:defRPr/>
            </a:lvl1pPr>
          </a:lstStyle>
          <a:p>
            <a:pPr>
              <a:defRPr/>
            </a:pPr>
            <a:fld id="{65E78EE9-4C81-4FAF-9E94-4472BC32C794}"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D05C2EDE-8950-4AEF-8AE8-699AA1C21934}"/>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8731640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46F9D36F-A740-4372-B35F-E5DBFC28FB68}"/>
              </a:ext>
            </a:extLst>
          </p:cNvPr>
          <p:cNvSpPr>
            <a:spLocks noGrp="1"/>
          </p:cNvSpPr>
          <p:nvPr>
            <p:ph type="sldNum" sz="quarter" idx="10"/>
          </p:nvPr>
        </p:nvSpPr>
        <p:spPr>
          <a:ln/>
        </p:spPr>
        <p:txBody>
          <a:bodyPr/>
          <a:lstStyle>
            <a:lvl1pPr>
              <a:defRPr/>
            </a:lvl1pPr>
          </a:lstStyle>
          <a:p>
            <a:pPr>
              <a:defRPr/>
            </a:pPr>
            <a:fld id="{483E4064-8CAF-4C2D-A96A-A78F1988A742}"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FDBC2A7D-32F5-4E4B-BE37-290914A77BDF}"/>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9522304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1A35A64B-7FBE-41E1-B64E-765576D07729}"/>
              </a:ext>
            </a:extLst>
          </p:cNvPr>
          <p:cNvSpPr>
            <a:spLocks noGrp="1"/>
          </p:cNvSpPr>
          <p:nvPr>
            <p:ph type="sldNum" sz="quarter" idx="10"/>
          </p:nvPr>
        </p:nvSpPr>
        <p:spPr>
          <a:ln/>
        </p:spPr>
        <p:txBody>
          <a:bodyPr/>
          <a:lstStyle>
            <a:lvl1pPr>
              <a:defRPr>
                <a:latin typeface="+mn-lt"/>
              </a:defRPr>
            </a:lvl1pPr>
          </a:lstStyle>
          <a:p>
            <a:pPr>
              <a:defRPr/>
            </a:pPr>
            <a:fld id="{6CD2318F-CD33-4B45-B77E-49404FB40838}" type="slidenum">
              <a:rPr lang="en-US" altLang="en-US" smtClean="0"/>
              <a:pPr>
                <a:defRPr/>
              </a:pPr>
              <a:t>‹#›</a:t>
            </a:fld>
            <a:endParaRPr lang="en-US" altLang="en-US" dirty="0"/>
          </a:p>
        </p:txBody>
      </p:sp>
      <p:sp>
        <p:nvSpPr>
          <p:cNvPr id="5" name="Footer Placeholder 4">
            <a:extLst>
              <a:ext uri="{FF2B5EF4-FFF2-40B4-BE49-F238E27FC236}">
                <a16:creationId xmlns:a16="http://schemas.microsoft.com/office/drawing/2014/main" xmlns="" id="{FEED647A-0B17-4859-8D67-7B86616CB660}"/>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dirty="0"/>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6548181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4394F380-D3C7-496A-B6A7-8E2BADFDCCA9}"/>
              </a:ext>
            </a:extLst>
          </p:cNvPr>
          <p:cNvSpPr>
            <a:spLocks noGrp="1"/>
          </p:cNvSpPr>
          <p:nvPr>
            <p:ph type="sldNum" sz="quarter" idx="10"/>
          </p:nvPr>
        </p:nvSpPr>
        <p:spPr>
          <a:ln/>
        </p:spPr>
        <p:txBody>
          <a:bodyPr/>
          <a:lstStyle>
            <a:lvl1pPr>
              <a:defRPr/>
            </a:lvl1pPr>
          </a:lstStyle>
          <a:p>
            <a:pPr>
              <a:defRPr/>
            </a:pPr>
            <a:fld id="{078908D6-C33D-438F-AD0B-9F928E4FDB15}"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253433C8-E665-42FC-9274-EF9B349F7DC7}"/>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dirty="0"/>
              <a:t>© 2019 McGraw-Hill Education. All rights reserved. No reproduction or distribution without the prior written consent of McGraw-Hill Education.  </a:t>
            </a:r>
          </a:p>
        </p:txBody>
      </p:sp>
      <p:sp>
        <p:nvSpPr>
          <p:cNvPr id="7" name="Content Placeholder 6"/>
          <p:cNvSpPr>
            <a:spLocks noGrp="1"/>
          </p:cNvSpPr>
          <p:nvPr>
            <p:ph sz="quarter" idx="12" hasCustomPrompt="1"/>
          </p:nvPr>
        </p:nvSpPr>
        <p:spPr>
          <a:xfrm>
            <a:off x="0" y="6045200"/>
            <a:ext cx="8382000" cy="355600"/>
          </a:xfrm>
        </p:spPr>
        <p:txBody>
          <a:bodyPr/>
          <a:lstStyle>
            <a:lvl1pPr marL="114300" indent="0">
              <a:buNone/>
              <a:defRPr/>
            </a:lvl1pPr>
          </a:lstStyle>
          <a:p>
            <a:pPr lvl="0"/>
            <a:r>
              <a:rPr lang="en-US" dirty="0"/>
              <a:t>@2019</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27285634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5">
            <a:extLst>
              <a:ext uri="{FF2B5EF4-FFF2-40B4-BE49-F238E27FC236}">
                <a16:creationId xmlns:a16="http://schemas.microsoft.com/office/drawing/2014/main" xmlns="" id="{93053703-F420-452F-9CBD-F0DF394072BD}"/>
              </a:ext>
            </a:extLst>
          </p:cNvPr>
          <p:cNvSpPr>
            <a:spLocks noGrp="1"/>
          </p:cNvSpPr>
          <p:nvPr>
            <p:ph type="sldNum" sz="quarter" idx="10"/>
          </p:nvPr>
        </p:nvSpPr>
        <p:spPr>
          <a:ln/>
        </p:spPr>
        <p:txBody>
          <a:bodyPr/>
          <a:lstStyle>
            <a:lvl1pPr>
              <a:defRPr/>
            </a:lvl1pPr>
          </a:lstStyle>
          <a:p>
            <a:pPr>
              <a:defRPr/>
            </a:pPr>
            <a:fld id="{79C93EFC-FF5B-4E46-A63F-DC701E89F837}"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31405DD8-178B-44B7-A761-FAC62A923FF8}"/>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dirty="0"/>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63409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2FCB8881-85E0-41A2-8489-6689ECC8367F}"/>
              </a:ext>
            </a:extLst>
          </p:cNvPr>
          <p:cNvSpPr>
            <a:spLocks noGrp="1"/>
          </p:cNvSpPr>
          <p:nvPr>
            <p:ph type="sldNum" sz="quarter" idx="10"/>
          </p:nvPr>
        </p:nvSpPr>
        <p:spPr>
          <a:ln/>
        </p:spPr>
        <p:txBody>
          <a:bodyPr/>
          <a:lstStyle>
            <a:lvl1pPr>
              <a:defRPr/>
            </a:lvl1pPr>
          </a:lstStyle>
          <a:p>
            <a:pPr>
              <a:defRPr/>
            </a:pPr>
            <a:fld id="{2654EE08-7D40-4B74-9524-7D7E6A9B592A}"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F52A7772-CA38-40D6-87E8-96A379E13793}"/>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3993405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5B701FB7-54A0-4CD5-A01C-5D311501FD45}"/>
              </a:ext>
            </a:extLst>
          </p:cNvPr>
          <p:cNvSpPr>
            <a:spLocks noGrp="1"/>
          </p:cNvSpPr>
          <p:nvPr>
            <p:ph type="sldNum" sz="quarter" idx="10"/>
          </p:nvPr>
        </p:nvSpPr>
        <p:spPr>
          <a:ln/>
        </p:spPr>
        <p:txBody>
          <a:bodyPr/>
          <a:lstStyle>
            <a:lvl1pPr>
              <a:defRPr/>
            </a:lvl1pPr>
          </a:lstStyle>
          <a:p>
            <a:pPr>
              <a:defRPr/>
            </a:pPr>
            <a:fld id="{C371759E-81EA-41AD-80FA-D94D7BE0528C}" type="slidenum">
              <a:rPr lang="en-US" altLang="en-US"/>
              <a:pPr>
                <a:defRPr/>
              </a:pPr>
              <a:t>‹#›</a:t>
            </a:fld>
            <a:endParaRPr lang="en-US" altLang="en-US" dirty="0"/>
          </a:p>
        </p:txBody>
      </p:sp>
      <p:sp>
        <p:nvSpPr>
          <p:cNvPr id="8" name="Footer Placeholder 4">
            <a:extLst>
              <a:ext uri="{FF2B5EF4-FFF2-40B4-BE49-F238E27FC236}">
                <a16:creationId xmlns:a16="http://schemas.microsoft.com/office/drawing/2014/main" xmlns="" id="{C3A297AC-2CF1-4AAB-9934-A990B55F050B}"/>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4596680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647D7C1A-BB32-4FDB-9C19-F36C68AB6433}"/>
              </a:ext>
            </a:extLst>
          </p:cNvPr>
          <p:cNvSpPr>
            <a:spLocks noGrp="1"/>
          </p:cNvSpPr>
          <p:nvPr>
            <p:ph type="sldNum" sz="quarter" idx="10"/>
          </p:nvPr>
        </p:nvSpPr>
        <p:spPr>
          <a:ln/>
        </p:spPr>
        <p:txBody>
          <a:bodyPr/>
          <a:lstStyle>
            <a:lvl1pPr>
              <a:defRPr/>
            </a:lvl1pPr>
          </a:lstStyle>
          <a:p>
            <a:pPr>
              <a:defRPr/>
            </a:pPr>
            <a:fld id="{5428F52A-D5BB-47D8-8677-33A361AB2F40}" type="slidenum">
              <a:rPr lang="en-US" altLang="en-US"/>
              <a:pPr>
                <a:defRPr/>
              </a:pPr>
              <a:t>‹#›</a:t>
            </a:fld>
            <a:endParaRPr lang="en-US" altLang="en-US" dirty="0"/>
          </a:p>
        </p:txBody>
      </p:sp>
      <p:sp>
        <p:nvSpPr>
          <p:cNvPr id="4" name="Footer Placeholder 4">
            <a:extLst>
              <a:ext uri="{FF2B5EF4-FFF2-40B4-BE49-F238E27FC236}">
                <a16:creationId xmlns:a16="http://schemas.microsoft.com/office/drawing/2014/main" xmlns="" id="{D08650B9-0ECD-45B2-823A-96532B342E26}"/>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004861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2FCB8881-85E0-41A2-8489-6689ECC8367F}"/>
              </a:ext>
            </a:extLst>
          </p:cNvPr>
          <p:cNvSpPr>
            <a:spLocks noGrp="1"/>
          </p:cNvSpPr>
          <p:nvPr>
            <p:ph type="sldNum" sz="quarter" idx="10"/>
          </p:nvPr>
        </p:nvSpPr>
        <p:spPr>
          <a:ln/>
        </p:spPr>
        <p:txBody>
          <a:bodyPr/>
          <a:lstStyle>
            <a:lvl1pPr>
              <a:defRPr/>
            </a:lvl1pPr>
          </a:lstStyle>
          <a:p>
            <a:pPr>
              <a:defRPr/>
            </a:pPr>
            <a:fld id="{2654EE08-7D40-4B74-9524-7D7E6A9B592A}" type="slidenum">
              <a:rPr lang="en-US" altLang="en-US"/>
              <a:pPr>
                <a:defRPr/>
              </a:pPr>
              <a:t>‹#›</a:t>
            </a:fld>
            <a:endParaRPr lang="en-US" altLang="en-US" dirty="0"/>
          </a:p>
        </p:txBody>
      </p:sp>
    </p:spTree>
    <p:extLst>
      <p:ext uri="{BB962C8B-B14F-4D97-AF65-F5344CB8AC3E}">
        <p14:creationId xmlns:p14="http://schemas.microsoft.com/office/powerpoint/2010/main" val="13188957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1F166478-C043-42DD-B65E-2C89AD652166}"/>
              </a:ext>
            </a:extLst>
          </p:cNvPr>
          <p:cNvSpPr>
            <a:spLocks noGrp="1"/>
          </p:cNvSpPr>
          <p:nvPr>
            <p:ph type="sldNum" sz="quarter" idx="10"/>
          </p:nvPr>
        </p:nvSpPr>
        <p:spPr>
          <a:ln/>
        </p:spPr>
        <p:txBody>
          <a:bodyPr/>
          <a:lstStyle>
            <a:lvl1pPr>
              <a:defRPr/>
            </a:lvl1pPr>
          </a:lstStyle>
          <a:p>
            <a:pPr>
              <a:defRPr/>
            </a:pPr>
            <a:fld id="{EAD69ADC-C440-4FFF-9717-FD9717520432}" type="slidenum">
              <a:rPr lang="en-US" altLang="en-US"/>
              <a:pPr>
                <a:defRPr/>
              </a:pPr>
              <a:t>‹#›</a:t>
            </a:fld>
            <a:endParaRPr lang="en-US" altLang="en-US" dirty="0"/>
          </a:p>
        </p:txBody>
      </p:sp>
      <p:sp>
        <p:nvSpPr>
          <p:cNvPr id="3" name="Footer Placeholder 4">
            <a:extLst>
              <a:ext uri="{FF2B5EF4-FFF2-40B4-BE49-F238E27FC236}">
                <a16:creationId xmlns:a16="http://schemas.microsoft.com/office/drawing/2014/main" xmlns="" id="{EE2348B6-798E-4F36-90D4-E4127AF00632}"/>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7792446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xmlns="" id="{D2D24673-FB5D-4393-83CD-86AB495B28F2}"/>
              </a:ext>
            </a:extLst>
          </p:cNvPr>
          <p:cNvSpPr>
            <a:spLocks noGrp="1"/>
          </p:cNvSpPr>
          <p:nvPr>
            <p:ph type="sldNum" sz="quarter" idx="14"/>
          </p:nvPr>
        </p:nvSpPr>
        <p:spPr>
          <a:ln/>
        </p:spPr>
        <p:txBody>
          <a:bodyPr/>
          <a:lstStyle>
            <a:lvl1pPr>
              <a:defRPr/>
            </a:lvl1pPr>
          </a:lstStyle>
          <a:p>
            <a:pPr>
              <a:defRPr/>
            </a:pPr>
            <a:fld id="{66B45790-9455-48B3-8224-3961D47C8AD5}"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20E52DA5-8B57-4F50-90AB-D3E98522DC7E}"/>
              </a:ext>
            </a:extLst>
          </p:cNvPr>
          <p:cNvSpPr>
            <a:spLocks noGrp="1"/>
          </p:cNvSpPr>
          <p:nvPr>
            <p:ph type="ftr" sz="quarter" idx="15"/>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9717435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5">
            <a:extLst>
              <a:ext uri="{FF2B5EF4-FFF2-40B4-BE49-F238E27FC236}">
                <a16:creationId xmlns:a16="http://schemas.microsoft.com/office/drawing/2014/main" xmlns="" id="{D45C3212-B867-47E3-A1E6-B88AF9296C6F}"/>
              </a:ext>
            </a:extLst>
          </p:cNvPr>
          <p:cNvSpPr>
            <a:spLocks noGrp="1"/>
          </p:cNvSpPr>
          <p:nvPr>
            <p:ph type="sldNum" sz="quarter" idx="10"/>
          </p:nvPr>
        </p:nvSpPr>
        <p:spPr>
          <a:ln/>
        </p:spPr>
        <p:txBody>
          <a:bodyPr/>
          <a:lstStyle>
            <a:lvl1pPr>
              <a:defRPr/>
            </a:lvl1pPr>
          </a:lstStyle>
          <a:p>
            <a:pPr>
              <a:defRPr/>
            </a:pPr>
            <a:fld id="{D5534C6D-C751-4299-A1A2-798F14FAF2C1}"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DEDECEEA-F5FC-441A-814F-D8EE3D4BB0AD}"/>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3249847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50231685-9A03-4779-ABEB-AEAF45467581}"/>
              </a:ext>
            </a:extLst>
          </p:cNvPr>
          <p:cNvSpPr>
            <a:spLocks noGrp="1"/>
          </p:cNvSpPr>
          <p:nvPr>
            <p:ph type="sldNum" sz="quarter" idx="10"/>
          </p:nvPr>
        </p:nvSpPr>
        <p:spPr>
          <a:ln/>
        </p:spPr>
        <p:txBody>
          <a:bodyPr/>
          <a:lstStyle>
            <a:lvl1pPr>
              <a:defRPr/>
            </a:lvl1pPr>
          </a:lstStyle>
          <a:p>
            <a:pPr>
              <a:defRPr/>
            </a:pPr>
            <a:fld id="{65E78EE9-4C81-4FAF-9E94-4472BC32C794}"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D05C2EDE-8950-4AEF-8AE8-699AA1C21934}"/>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6716475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46F9D36F-A740-4372-B35F-E5DBFC28FB68}"/>
              </a:ext>
            </a:extLst>
          </p:cNvPr>
          <p:cNvSpPr>
            <a:spLocks noGrp="1"/>
          </p:cNvSpPr>
          <p:nvPr>
            <p:ph type="sldNum" sz="quarter" idx="10"/>
          </p:nvPr>
        </p:nvSpPr>
        <p:spPr>
          <a:ln/>
        </p:spPr>
        <p:txBody>
          <a:bodyPr/>
          <a:lstStyle>
            <a:lvl1pPr>
              <a:defRPr/>
            </a:lvl1pPr>
          </a:lstStyle>
          <a:p>
            <a:pPr>
              <a:defRPr/>
            </a:pPr>
            <a:fld id="{483E4064-8CAF-4C2D-A96A-A78F1988A742}"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FDBC2A7D-32F5-4E4B-BE37-290914A77BDF}"/>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62966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5B701FB7-54A0-4CD5-A01C-5D311501FD45}"/>
              </a:ext>
            </a:extLst>
          </p:cNvPr>
          <p:cNvSpPr>
            <a:spLocks noGrp="1"/>
          </p:cNvSpPr>
          <p:nvPr>
            <p:ph type="sldNum" sz="quarter" idx="10"/>
          </p:nvPr>
        </p:nvSpPr>
        <p:spPr>
          <a:ln/>
        </p:spPr>
        <p:txBody>
          <a:bodyPr/>
          <a:lstStyle>
            <a:lvl1pPr>
              <a:defRPr/>
            </a:lvl1pPr>
          </a:lstStyle>
          <a:p>
            <a:pPr>
              <a:defRPr/>
            </a:pPr>
            <a:fld id="{C371759E-81EA-41AD-80FA-D94D7BE0528C}" type="slidenum">
              <a:rPr lang="en-US" altLang="en-US"/>
              <a:pPr>
                <a:defRPr/>
              </a:pPr>
              <a:t>‹#›</a:t>
            </a:fld>
            <a:endParaRPr lang="en-US" altLang="en-US" dirty="0"/>
          </a:p>
        </p:txBody>
      </p:sp>
    </p:spTree>
    <p:extLst>
      <p:ext uri="{BB962C8B-B14F-4D97-AF65-F5344CB8AC3E}">
        <p14:creationId xmlns:p14="http://schemas.microsoft.com/office/powerpoint/2010/main" val="312319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647D7C1A-BB32-4FDB-9C19-F36C68AB6433}"/>
              </a:ext>
            </a:extLst>
          </p:cNvPr>
          <p:cNvSpPr>
            <a:spLocks noGrp="1"/>
          </p:cNvSpPr>
          <p:nvPr>
            <p:ph type="sldNum" sz="quarter" idx="10"/>
          </p:nvPr>
        </p:nvSpPr>
        <p:spPr>
          <a:ln/>
        </p:spPr>
        <p:txBody>
          <a:bodyPr/>
          <a:lstStyle>
            <a:lvl1pPr>
              <a:defRPr/>
            </a:lvl1pPr>
          </a:lstStyle>
          <a:p>
            <a:pPr>
              <a:defRPr/>
            </a:pPr>
            <a:fld id="{5428F52A-D5BB-47D8-8677-33A361AB2F40}" type="slidenum">
              <a:rPr lang="en-US" altLang="en-US"/>
              <a:pPr>
                <a:defRPr/>
              </a:pPr>
              <a:t>‹#›</a:t>
            </a:fld>
            <a:endParaRPr lang="en-US" altLang="en-US" dirty="0"/>
          </a:p>
        </p:txBody>
      </p:sp>
    </p:spTree>
    <p:extLst>
      <p:ext uri="{BB962C8B-B14F-4D97-AF65-F5344CB8AC3E}">
        <p14:creationId xmlns:p14="http://schemas.microsoft.com/office/powerpoint/2010/main" val="45541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1F166478-C043-42DD-B65E-2C89AD652166}"/>
              </a:ext>
            </a:extLst>
          </p:cNvPr>
          <p:cNvSpPr>
            <a:spLocks noGrp="1"/>
          </p:cNvSpPr>
          <p:nvPr>
            <p:ph type="sldNum" sz="quarter" idx="10"/>
          </p:nvPr>
        </p:nvSpPr>
        <p:spPr>
          <a:ln/>
        </p:spPr>
        <p:txBody>
          <a:bodyPr/>
          <a:lstStyle>
            <a:lvl1pPr>
              <a:defRPr/>
            </a:lvl1pPr>
          </a:lstStyle>
          <a:p>
            <a:pPr>
              <a:defRPr/>
            </a:pPr>
            <a:fld id="{EAD69ADC-C440-4FFF-9717-FD9717520432}" type="slidenum">
              <a:rPr lang="en-US" altLang="en-US"/>
              <a:pPr>
                <a:defRPr/>
              </a:pPr>
              <a:t>‹#›</a:t>
            </a:fld>
            <a:endParaRPr lang="en-US" altLang="en-US" dirty="0"/>
          </a:p>
        </p:txBody>
      </p:sp>
    </p:spTree>
    <p:extLst>
      <p:ext uri="{BB962C8B-B14F-4D97-AF65-F5344CB8AC3E}">
        <p14:creationId xmlns:p14="http://schemas.microsoft.com/office/powerpoint/2010/main" val="3206553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xmlns="" id="{D2D24673-FB5D-4393-83CD-86AB495B28F2}"/>
              </a:ext>
            </a:extLst>
          </p:cNvPr>
          <p:cNvSpPr>
            <a:spLocks noGrp="1"/>
          </p:cNvSpPr>
          <p:nvPr>
            <p:ph type="sldNum" sz="quarter" idx="14"/>
          </p:nvPr>
        </p:nvSpPr>
        <p:spPr>
          <a:ln/>
        </p:spPr>
        <p:txBody>
          <a:bodyPr/>
          <a:lstStyle>
            <a:lvl1pPr>
              <a:defRPr/>
            </a:lvl1pPr>
          </a:lstStyle>
          <a:p>
            <a:pPr>
              <a:defRPr/>
            </a:pPr>
            <a:fld id="{66B45790-9455-48B3-8224-3961D47C8AD5}" type="slidenum">
              <a:rPr lang="en-US" altLang="en-US"/>
              <a:pPr>
                <a:defRPr/>
              </a:pPr>
              <a:t>‹#›</a:t>
            </a:fld>
            <a:endParaRPr lang="en-US" altLang="en-US" dirty="0"/>
          </a:p>
        </p:txBody>
      </p:sp>
    </p:spTree>
    <p:extLst>
      <p:ext uri="{BB962C8B-B14F-4D97-AF65-F5344CB8AC3E}">
        <p14:creationId xmlns:p14="http://schemas.microsoft.com/office/powerpoint/2010/main" val="321911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5">
            <a:extLst>
              <a:ext uri="{FF2B5EF4-FFF2-40B4-BE49-F238E27FC236}">
                <a16:creationId xmlns:a16="http://schemas.microsoft.com/office/drawing/2014/main" xmlns="" id="{D45C3212-B867-47E3-A1E6-B88AF9296C6F}"/>
              </a:ext>
            </a:extLst>
          </p:cNvPr>
          <p:cNvSpPr>
            <a:spLocks noGrp="1"/>
          </p:cNvSpPr>
          <p:nvPr>
            <p:ph type="sldNum" sz="quarter" idx="10"/>
          </p:nvPr>
        </p:nvSpPr>
        <p:spPr>
          <a:ln/>
        </p:spPr>
        <p:txBody>
          <a:bodyPr/>
          <a:lstStyle>
            <a:lvl1pPr>
              <a:defRPr/>
            </a:lvl1pPr>
          </a:lstStyle>
          <a:p>
            <a:pPr>
              <a:defRPr/>
            </a:pPr>
            <a:fld id="{D5534C6D-C751-4299-A1A2-798F14FAF2C1}" type="slidenum">
              <a:rPr lang="en-US" altLang="en-US"/>
              <a:pPr>
                <a:defRPr/>
              </a:pPr>
              <a:t>‹#›</a:t>
            </a:fld>
            <a:endParaRPr lang="en-US" altLang="en-US" dirty="0"/>
          </a:p>
        </p:txBody>
      </p:sp>
    </p:spTree>
    <p:extLst>
      <p:ext uri="{BB962C8B-B14F-4D97-AF65-F5344CB8AC3E}">
        <p14:creationId xmlns:p14="http://schemas.microsoft.com/office/powerpoint/2010/main" val="1976381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69FEE04-1FE8-46EA-83F1-F4E794D03A71}"/>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xmlns="" id="{DD4B0426-1E5D-499E-BF6F-271F56A6A858}"/>
              </a:ext>
            </a:extLst>
          </p:cNvPr>
          <p:cNvSpPr>
            <a:spLocks noGrp="1" noChangeArrowheads="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 name="Slide Number Placeholder 5">
            <a:extLst>
              <a:ext uri="{FF2B5EF4-FFF2-40B4-BE49-F238E27FC236}">
                <a16:creationId xmlns:a16="http://schemas.microsoft.com/office/drawing/2014/main" xmlns="" id="{C7F8C607-C14D-4856-AC15-171800DED6DB}"/>
              </a:ext>
            </a:extLst>
          </p:cNvPr>
          <p:cNvSpPr>
            <a:spLocks noGrp="1"/>
          </p:cNvSpPr>
          <p:nvPr>
            <p:ph type="sldNum" sz="quarter" idx="4"/>
          </p:nvPr>
        </p:nvSpPr>
        <p:spPr>
          <a:xfrm>
            <a:off x="8531225" y="6400800"/>
            <a:ext cx="549275" cy="396875"/>
          </a:xfrm>
          <a:prstGeom prst="bracketPair">
            <a:avLst>
              <a:gd name="adj" fmla="val 17949"/>
            </a:avLst>
          </a:prstGeom>
          <a:ln w="19050">
            <a:solidFill>
              <a:srgbClr val="FFFFFF"/>
            </a:solidFill>
          </a:ln>
        </p:spPr>
        <p:txBody>
          <a:bodyPr vert="horz" lIns="0" tIns="0" rIns="0" bIns="0" rtlCol="0" anchor="ctr"/>
          <a:lstStyle>
            <a:lvl1pPr algn="ctr" eaLnBrk="1" fontAlgn="auto" hangingPunct="1">
              <a:spcBef>
                <a:spcPts val="0"/>
              </a:spcBef>
              <a:spcAft>
                <a:spcPts val="0"/>
              </a:spcAft>
              <a:defRPr sz="1400">
                <a:solidFill>
                  <a:schemeClr val="tx1"/>
                </a:solidFill>
                <a:latin typeface="Arial" panose="020B0604020202020204" pitchFamily="34" charset="0"/>
                <a:cs typeface="Arial" panose="020B0604020202020204" pitchFamily="34" charset="0"/>
              </a:defRPr>
            </a:lvl1pPr>
          </a:lstStyle>
          <a:p>
            <a:pPr>
              <a:defRPr/>
            </a:pPr>
            <a:fld id="{2FE319F1-4292-4481-A686-E5D9C34AE835}" type="slidenum">
              <a:rPr lang="en-US" altLang="en-US"/>
              <a:pPr>
                <a:defRPr/>
              </a:pPr>
              <a:t>‹#›</a:t>
            </a:fld>
            <a:endParaRPr lang="en-US" altLang="en-US" dirty="0"/>
          </a:p>
        </p:txBody>
      </p:sp>
      <p:sp>
        <p:nvSpPr>
          <p:cNvPr id="7" name="Text Placeholder 7"/>
          <p:cNvSpPr txBox="1">
            <a:spLocks/>
          </p:cNvSpPr>
          <p:nvPr userDrawn="1"/>
        </p:nvSpPr>
        <p:spPr>
          <a:xfrm>
            <a:off x="1159934" y="6553200"/>
            <a:ext cx="6477000" cy="228600"/>
          </a:xfrm>
          <a:prstGeom prst="rect">
            <a:avLst/>
          </a:prstGeom>
        </p:spPr>
        <p:txBody>
          <a:bodyPr/>
          <a:lstStyle>
            <a:lvl1pPr marL="114300" indent="0" algn="ctr" rtl="0" eaLnBrk="0" fontAlgn="base" hangingPunct="0">
              <a:spcBef>
                <a:spcPct val="20000"/>
              </a:spcBef>
              <a:spcAft>
                <a:spcPct val="0"/>
              </a:spcAft>
              <a:buClr>
                <a:schemeClr val="accent1"/>
              </a:buClr>
              <a:buFont typeface="Arial" panose="020B0604020202020204" pitchFamily="34" charset="0"/>
              <a:buNone/>
              <a:defRPr sz="9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defTabSz="914400"/>
            <a:r>
              <a:rPr lang="en-IN"/>
              <a:t>© 2019 McGraw-Hill Education.</a:t>
            </a:r>
            <a:endParaRPr lang="en-IN" dirty="0"/>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hd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anose="02040503050406030204" pitchFamily="18" charset="0"/>
        </a:defRPr>
      </a:lvl2pPr>
      <a:lvl3pPr algn="l" rtl="0" eaLnBrk="0" fontAlgn="base" hangingPunct="0">
        <a:spcBef>
          <a:spcPct val="0"/>
        </a:spcBef>
        <a:spcAft>
          <a:spcPct val="0"/>
        </a:spcAft>
        <a:defRPr sz="4600">
          <a:solidFill>
            <a:schemeClr val="tx2"/>
          </a:solidFill>
          <a:latin typeface="Cambria" panose="02040503050406030204" pitchFamily="18" charset="0"/>
        </a:defRPr>
      </a:lvl3pPr>
      <a:lvl4pPr algn="l" rtl="0" eaLnBrk="0" fontAlgn="base" hangingPunct="0">
        <a:spcBef>
          <a:spcPct val="0"/>
        </a:spcBef>
        <a:spcAft>
          <a:spcPct val="0"/>
        </a:spcAft>
        <a:defRPr sz="4600">
          <a:solidFill>
            <a:schemeClr val="tx2"/>
          </a:solidFill>
          <a:latin typeface="Cambria" panose="02040503050406030204" pitchFamily="18" charset="0"/>
        </a:defRPr>
      </a:lvl4pPr>
      <a:lvl5pPr algn="l" rtl="0" eaLnBrk="0" fontAlgn="base" hangingPunct="0">
        <a:spcBef>
          <a:spcPct val="0"/>
        </a:spcBef>
        <a:spcAft>
          <a:spcPct val="0"/>
        </a:spcAft>
        <a:defRPr sz="4600">
          <a:solidFill>
            <a:schemeClr val="tx2"/>
          </a:solidFill>
          <a:latin typeface="Cambria" panose="02040503050406030204" pitchFamily="18"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69FEE04-1FE8-46EA-83F1-F4E794D03A71}"/>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xmlns="" id="{DD4B0426-1E5D-499E-BF6F-271F56A6A858}"/>
              </a:ext>
            </a:extLst>
          </p:cNvPr>
          <p:cNvSpPr>
            <a:spLocks noGrp="1" noChangeArrowheads="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 name="Slide Number Placeholder 5">
            <a:extLst>
              <a:ext uri="{FF2B5EF4-FFF2-40B4-BE49-F238E27FC236}">
                <a16:creationId xmlns:a16="http://schemas.microsoft.com/office/drawing/2014/main" xmlns="" id="{C7F8C607-C14D-4856-AC15-171800DED6DB}"/>
              </a:ext>
            </a:extLst>
          </p:cNvPr>
          <p:cNvSpPr>
            <a:spLocks noGrp="1"/>
          </p:cNvSpPr>
          <p:nvPr>
            <p:ph type="sldNum" sz="quarter" idx="4"/>
          </p:nvPr>
        </p:nvSpPr>
        <p:spPr>
          <a:xfrm>
            <a:off x="8531225" y="6400800"/>
            <a:ext cx="549275" cy="396875"/>
          </a:xfrm>
          <a:prstGeom prst="bracketPair">
            <a:avLst>
              <a:gd name="adj" fmla="val 17949"/>
            </a:avLst>
          </a:prstGeom>
          <a:ln w="19050">
            <a:solidFill>
              <a:srgbClr val="FFFFFF"/>
            </a:solidFill>
          </a:ln>
        </p:spPr>
        <p:txBody>
          <a:bodyPr vert="horz" lIns="0" tIns="0" rIns="0" bIns="0" rtlCol="0" anchor="ctr"/>
          <a:lstStyle>
            <a:lvl1pPr algn="ctr" eaLnBrk="1" fontAlgn="auto" hangingPunct="1">
              <a:spcBef>
                <a:spcPts val="0"/>
              </a:spcBef>
              <a:spcAft>
                <a:spcPts val="0"/>
              </a:spcAft>
              <a:defRPr sz="1400">
                <a:solidFill>
                  <a:schemeClr val="tx1"/>
                </a:solidFill>
                <a:latin typeface="Arial" panose="020B0604020202020204" pitchFamily="34" charset="0"/>
                <a:cs typeface="Arial" panose="020B0604020202020204" pitchFamily="34" charset="0"/>
              </a:defRPr>
            </a:lvl1pPr>
          </a:lstStyle>
          <a:p>
            <a:pPr>
              <a:defRPr/>
            </a:pPr>
            <a:fld id="{2FE319F1-4292-4481-A686-E5D9C34AE835}" type="slidenum">
              <a:rPr lang="en-US" altLang="en-US"/>
              <a:pPr>
                <a:defRPr/>
              </a:pPr>
              <a:t>‹#›</a:t>
            </a:fld>
            <a:endParaRPr lang="en-US" altLang="en-US" dirty="0"/>
          </a:p>
        </p:txBody>
      </p:sp>
      <p:sp>
        <p:nvSpPr>
          <p:cNvPr id="7" name="Text Placeholder 7"/>
          <p:cNvSpPr txBox="1">
            <a:spLocks/>
          </p:cNvSpPr>
          <p:nvPr userDrawn="1"/>
        </p:nvSpPr>
        <p:spPr>
          <a:xfrm>
            <a:off x="1159934" y="6553200"/>
            <a:ext cx="6477000" cy="228600"/>
          </a:xfrm>
          <a:prstGeom prst="rect">
            <a:avLst/>
          </a:prstGeom>
        </p:spPr>
        <p:txBody>
          <a:bodyPr/>
          <a:lstStyle>
            <a:lvl1pPr marL="114300" indent="0" algn="ctr" rtl="0" eaLnBrk="0" fontAlgn="base" hangingPunct="0">
              <a:spcBef>
                <a:spcPct val="20000"/>
              </a:spcBef>
              <a:spcAft>
                <a:spcPct val="0"/>
              </a:spcAft>
              <a:buClr>
                <a:schemeClr val="accent1"/>
              </a:buClr>
              <a:buFont typeface="Arial" panose="020B0604020202020204" pitchFamily="34" charset="0"/>
              <a:buNone/>
              <a:defRPr sz="9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a:spcBef>
                <a:spcPct val="20000"/>
              </a:spcBef>
              <a:buClr>
                <a:schemeClr val="accent1"/>
              </a:buClr>
            </a:pPr>
            <a:r>
              <a:rPr lang="en-IN" altLang="en-US" sz="900" dirty="0">
                <a:solidFill>
                  <a:schemeClr val="tx1"/>
                </a:solidFill>
                <a:latin typeface="+mn-lt"/>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solidFill>
                <a:schemeClr val="tx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38835431"/>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hf hd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anose="02040503050406030204" pitchFamily="18" charset="0"/>
        </a:defRPr>
      </a:lvl2pPr>
      <a:lvl3pPr algn="l" rtl="0" eaLnBrk="0" fontAlgn="base" hangingPunct="0">
        <a:spcBef>
          <a:spcPct val="0"/>
        </a:spcBef>
        <a:spcAft>
          <a:spcPct val="0"/>
        </a:spcAft>
        <a:defRPr sz="4600">
          <a:solidFill>
            <a:schemeClr val="tx2"/>
          </a:solidFill>
          <a:latin typeface="Cambria" panose="02040503050406030204" pitchFamily="18" charset="0"/>
        </a:defRPr>
      </a:lvl3pPr>
      <a:lvl4pPr algn="l" rtl="0" eaLnBrk="0" fontAlgn="base" hangingPunct="0">
        <a:spcBef>
          <a:spcPct val="0"/>
        </a:spcBef>
        <a:spcAft>
          <a:spcPct val="0"/>
        </a:spcAft>
        <a:defRPr sz="4600">
          <a:solidFill>
            <a:schemeClr val="tx2"/>
          </a:solidFill>
          <a:latin typeface="Cambria" panose="02040503050406030204" pitchFamily="18" charset="0"/>
        </a:defRPr>
      </a:lvl4pPr>
      <a:lvl5pPr algn="l" rtl="0" eaLnBrk="0" fontAlgn="base" hangingPunct="0">
        <a:spcBef>
          <a:spcPct val="0"/>
        </a:spcBef>
        <a:spcAft>
          <a:spcPct val="0"/>
        </a:spcAft>
        <a:defRPr sz="4600">
          <a:solidFill>
            <a:schemeClr val="tx2"/>
          </a:solidFill>
          <a:latin typeface="Cambria" panose="02040503050406030204" pitchFamily="18"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69FEE04-1FE8-46EA-83F1-F4E794D03A71}"/>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xmlns="" id="{DD4B0426-1E5D-499E-BF6F-271F56A6A858}"/>
              </a:ext>
            </a:extLst>
          </p:cNvPr>
          <p:cNvSpPr>
            <a:spLocks noGrp="1" noChangeArrowheads="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 name="Slide Number Placeholder 5">
            <a:extLst>
              <a:ext uri="{FF2B5EF4-FFF2-40B4-BE49-F238E27FC236}">
                <a16:creationId xmlns:a16="http://schemas.microsoft.com/office/drawing/2014/main" xmlns="" id="{C7F8C607-C14D-4856-AC15-171800DED6DB}"/>
              </a:ext>
            </a:extLst>
          </p:cNvPr>
          <p:cNvSpPr>
            <a:spLocks noGrp="1"/>
          </p:cNvSpPr>
          <p:nvPr>
            <p:ph type="sldNum" sz="quarter" idx="4"/>
          </p:nvPr>
        </p:nvSpPr>
        <p:spPr>
          <a:xfrm>
            <a:off x="8531225" y="6400800"/>
            <a:ext cx="549275" cy="396875"/>
          </a:xfrm>
          <a:prstGeom prst="bracketPair">
            <a:avLst>
              <a:gd name="adj" fmla="val 17949"/>
            </a:avLst>
          </a:prstGeom>
          <a:ln w="19050">
            <a:solidFill>
              <a:srgbClr val="FFFFFF"/>
            </a:solidFill>
          </a:ln>
        </p:spPr>
        <p:txBody>
          <a:bodyPr vert="horz" lIns="0" tIns="0" rIns="0" bIns="0" rtlCol="0" anchor="ctr"/>
          <a:lstStyle>
            <a:lvl1pPr algn="ctr" eaLnBrk="1" fontAlgn="auto" hangingPunct="1">
              <a:spcBef>
                <a:spcPts val="0"/>
              </a:spcBef>
              <a:spcAft>
                <a:spcPts val="0"/>
              </a:spcAft>
              <a:defRPr sz="1400">
                <a:solidFill>
                  <a:schemeClr val="tx1"/>
                </a:solidFill>
                <a:latin typeface="Arial" panose="020B0604020202020204" pitchFamily="34" charset="0"/>
                <a:cs typeface="Arial" panose="020B0604020202020204" pitchFamily="34" charset="0"/>
              </a:defRPr>
            </a:lvl1pPr>
          </a:lstStyle>
          <a:p>
            <a:pPr>
              <a:defRPr/>
            </a:pPr>
            <a:fld id="{2FE319F1-4292-4481-A686-E5D9C34AE835}" type="slidenum">
              <a:rPr lang="en-US" altLang="en-US"/>
              <a:pPr>
                <a:defRPr/>
              </a:pPr>
              <a:t>‹#›</a:t>
            </a:fld>
            <a:endParaRPr lang="en-US" altLang="en-US" dirty="0"/>
          </a:p>
        </p:txBody>
      </p:sp>
      <p:sp>
        <p:nvSpPr>
          <p:cNvPr id="3" name="Footer Placeholder 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dirty="0" err="1"/>
              <a:t>Kjhkhlk;h;h;lh;l</a:t>
            </a:r>
            <a:endParaRPr lang="en-IN" dirty="0"/>
          </a:p>
        </p:txBody>
      </p:sp>
    </p:spTree>
    <p:extLst>
      <p:ext uri="{BB962C8B-B14F-4D97-AF65-F5344CB8AC3E}">
        <p14:creationId xmlns:p14="http://schemas.microsoft.com/office/powerpoint/2010/main" val="2014348812"/>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hf hd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anose="02040503050406030204" pitchFamily="18" charset="0"/>
        </a:defRPr>
      </a:lvl2pPr>
      <a:lvl3pPr algn="l" rtl="0" eaLnBrk="0" fontAlgn="base" hangingPunct="0">
        <a:spcBef>
          <a:spcPct val="0"/>
        </a:spcBef>
        <a:spcAft>
          <a:spcPct val="0"/>
        </a:spcAft>
        <a:defRPr sz="4600">
          <a:solidFill>
            <a:schemeClr val="tx2"/>
          </a:solidFill>
          <a:latin typeface="Cambria" panose="02040503050406030204" pitchFamily="18" charset="0"/>
        </a:defRPr>
      </a:lvl3pPr>
      <a:lvl4pPr algn="l" rtl="0" eaLnBrk="0" fontAlgn="base" hangingPunct="0">
        <a:spcBef>
          <a:spcPct val="0"/>
        </a:spcBef>
        <a:spcAft>
          <a:spcPct val="0"/>
        </a:spcAft>
        <a:defRPr sz="4600">
          <a:solidFill>
            <a:schemeClr val="tx2"/>
          </a:solidFill>
          <a:latin typeface="Cambria" panose="02040503050406030204" pitchFamily="18" charset="0"/>
        </a:defRPr>
      </a:lvl4pPr>
      <a:lvl5pPr algn="l" rtl="0" eaLnBrk="0" fontAlgn="base" hangingPunct="0">
        <a:spcBef>
          <a:spcPct val="0"/>
        </a:spcBef>
        <a:spcAft>
          <a:spcPct val="0"/>
        </a:spcAft>
        <a:defRPr sz="4600">
          <a:solidFill>
            <a:schemeClr val="tx2"/>
          </a:solidFill>
          <a:latin typeface="Cambria" panose="02040503050406030204" pitchFamily="18"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69FEE04-1FE8-46EA-83F1-F4E794D03A71}"/>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xmlns="" id="{DD4B0426-1E5D-499E-BF6F-271F56A6A858}"/>
              </a:ext>
            </a:extLst>
          </p:cNvPr>
          <p:cNvSpPr>
            <a:spLocks noGrp="1" noChangeArrowheads="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 name="Slide Number Placeholder 5">
            <a:extLst>
              <a:ext uri="{FF2B5EF4-FFF2-40B4-BE49-F238E27FC236}">
                <a16:creationId xmlns:a16="http://schemas.microsoft.com/office/drawing/2014/main" xmlns="" id="{C7F8C607-C14D-4856-AC15-171800DED6DB}"/>
              </a:ext>
            </a:extLst>
          </p:cNvPr>
          <p:cNvSpPr>
            <a:spLocks noGrp="1"/>
          </p:cNvSpPr>
          <p:nvPr>
            <p:ph type="sldNum" sz="quarter" idx="4"/>
          </p:nvPr>
        </p:nvSpPr>
        <p:spPr>
          <a:xfrm>
            <a:off x="8531225" y="6400800"/>
            <a:ext cx="549275" cy="396875"/>
          </a:xfrm>
          <a:prstGeom prst="bracketPair">
            <a:avLst>
              <a:gd name="adj" fmla="val 17949"/>
            </a:avLst>
          </a:prstGeom>
          <a:ln w="19050">
            <a:solidFill>
              <a:srgbClr val="FFFFFF"/>
            </a:solidFill>
          </a:ln>
        </p:spPr>
        <p:txBody>
          <a:bodyPr vert="horz" lIns="0" tIns="0" rIns="0" bIns="0" rtlCol="0" anchor="ctr"/>
          <a:lstStyle>
            <a:lvl1pPr algn="ctr" eaLnBrk="1" fontAlgn="auto" hangingPunct="1">
              <a:spcBef>
                <a:spcPts val="0"/>
              </a:spcBef>
              <a:spcAft>
                <a:spcPts val="0"/>
              </a:spcAft>
              <a:defRPr sz="1400">
                <a:solidFill>
                  <a:schemeClr val="tx1"/>
                </a:solidFill>
                <a:latin typeface="Arial" panose="020B0604020202020204" pitchFamily="34" charset="0"/>
                <a:cs typeface="Arial" panose="020B0604020202020204" pitchFamily="34" charset="0"/>
              </a:defRPr>
            </a:lvl1pPr>
          </a:lstStyle>
          <a:p>
            <a:pPr>
              <a:defRPr/>
            </a:pPr>
            <a:fld id="{2FE319F1-4292-4481-A686-E5D9C34AE835}" type="slidenum">
              <a:rPr lang="en-US" altLang="en-US"/>
              <a:pPr>
                <a:defRPr/>
              </a:pPr>
              <a:t>‹#›</a:t>
            </a:fld>
            <a:endParaRPr lang="en-US" altLang="en-US" dirty="0"/>
          </a:p>
        </p:txBody>
      </p:sp>
      <p:sp>
        <p:nvSpPr>
          <p:cNvPr id="3" name="Footer Placeholder 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dirty="0" err="1"/>
              <a:t>Kjhkhlk;h;h;lh;l</a:t>
            </a:r>
            <a:endParaRPr lang="en-IN" dirty="0"/>
          </a:p>
        </p:txBody>
      </p:sp>
    </p:spTree>
    <p:extLst>
      <p:ext uri="{BB962C8B-B14F-4D97-AF65-F5344CB8AC3E}">
        <p14:creationId xmlns:p14="http://schemas.microsoft.com/office/powerpoint/2010/main" val="1853352340"/>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anose="02040503050406030204" pitchFamily="18" charset="0"/>
        </a:defRPr>
      </a:lvl2pPr>
      <a:lvl3pPr algn="l" rtl="0" eaLnBrk="0" fontAlgn="base" hangingPunct="0">
        <a:spcBef>
          <a:spcPct val="0"/>
        </a:spcBef>
        <a:spcAft>
          <a:spcPct val="0"/>
        </a:spcAft>
        <a:defRPr sz="4600">
          <a:solidFill>
            <a:schemeClr val="tx2"/>
          </a:solidFill>
          <a:latin typeface="Cambria" panose="02040503050406030204" pitchFamily="18" charset="0"/>
        </a:defRPr>
      </a:lvl3pPr>
      <a:lvl4pPr algn="l" rtl="0" eaLnBrk="0" fontAlgn="base" hangingPunct="0">
        <a:spcBef>
          <a:spcPct val="0"/>
        </a:spcBef>
        <a:spcAft>
          <a:spcPct val="0"/>
        </a:spcAft>
        <a:defRPr sz="4600">
          <a:solidFill>
            <a:schemeClr val="tx2"/>
          </a:solidFill>
          <a:latin typeface="Cambria" panose="02040503050406030204" pitchFamily="18" charset="0"/>
        </a:defRPr>
      </a:lvl4pPr>
      <a:lvl5pPr algn="l" rtl="0" eaLnBrk="0" fontAlgn="base" hangingPunct="0">
        <a:spcBef>
          <a:spcPct val="0"/>
        </a:spcBef>
        <a:spcAft>
          <a:spcPct val="0"/>
        </a:spcAft>
        <a:defRPr sz="4600">
          <a:solidFill>
            <a:schemeClr val="tx2"/>
          </a:solidFill>
          <a:latin typeface="Cambria" panose="02040503050406030204" pitchFamily="18"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law.upenn.edu/fac/phrobins/intromodpencode.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657600" cy="990600"/>
          </a:xfrm>
        </p:spPr>
        <p:txBody>
          <a:bodyPr/>
          <a:lstStyle/>
          <a:p>
            <a:r>
              <a:rPr lang="en-US" altLang="en-US" dirty="0">
                <a:solidFill>
                  <a:srgbClr val="4F4837"/>
                </a:solidFill>
                <a:latin typeface="Calibri" panose="020F0502020204030204" pitchFamily="34" charset="0"/>
              </a:rPr>
              <a:t>Chapter 1</a:t>
            </a:r>
            <a:endParaRPr lang="en-IN" dirty="0"/>
          </a:p>
        </p:txBody>
      </p:sp>
      <p:sp>
        <p:nvSpPr>
          <p:cNvPr id="3" name="Subtitle 2"/>
          <p:cNvSpPr>
            <a:spLocks noGrp="1"/>
          </p:cNvSpPr>
          <p:nvPr>
            <p:ph type="subTitle" idx="1"/>
          </p:nvPr>
        </p:nvSpPr>
        <p:spPr>
          <a:xfrm>
            <a:off x="4800600" y="3352800"/>
            <a:ext cx="3810000" cy="2667000"/>
          </a:xfrm>
        </p:spPr>
        <p:txBody>
          <a:bodyPr>
            <a:noAutofit/>
          </a:bodyPr>
          <a:lstStyle/>
          <a:p>
            <a:r>
              <a:rPr lang="en-US" altLang="en-US" sz="3600" dirty="0">
                <a:solidFill>
                  <a:schemeClr val="tx1"/>
                </a:solidFill>
              </a:rPr>
              <a:t>An Introduction to the Fundamentals of Dynamic Business Law</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0"/>
          </p:nvPr>
        </p:nvSpPr>
        <p:spPr/>
        <p:txBody>
          <a:bodyPr/>
          <a:lstStyle/>
          <a:p>
            <a:pPr>
              <a:defRPr/>
            </a:pPr>
            <a:fld id="{6CD2318F-CD33-4B45-B77E-49404FB40838}" type="slidenum">
              <a:rPr lang="en-US" altLang="en-US" smtClean="0"/>
              <a:pPr>
                <a:defRPr/>
              </a:pPr>
              <a:t>1</a:t>
            </a:fld>
            <a:endParaRPr lang="en-US" altLang="en-US" dirty="0"/>
          </a:p>
        </p:txBody>
      </p:sp>
      <p:sp>
        <p:nvSpPr>
          <p:cNvPr id="6" name="Content Placeholder 5"/>
          <p:cNvSpPr>
            <a:spLocks noGrp="1"/>
          </p:cNvSpPr>
          <p:nvPr>
            <p:ph sz="quarter" idx="12"/>
          </p:nvPr>
        </p:nvSpPr>
        <p:spPr>
          <a:xfrm>
            <a:off x="550492" y="6477000"/>
            <a:ext cx="7391400" cy="304800"/>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35531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6">
            <a:extLst>
              <a:ext uri="{FF2B5EF4-FFF2-40B4-BE49-F238E27FC236}">
                <a16:creationId xmlns:a16="http://schemas.microsoft.com/office/drawing/2014/main" xmlns="" id="{11771D8F-2751-479D-AE05-4E15D364B4DD}"/>
              </a:ext>
            </a:extLst>
          </p:cNvPr>
          <p:cNvSpPr>
            <a:spLocks noGrp="1" noChangeArrowheads="1"/>
          </p:cNvSpPr>
          <p:nvPr>
            <p:ph type="title"/>
          </p:nvPr>
        </p:nvSpPr>
        <p:spPr/>
        <p:txBody>
          <a:bodyPr/>
          <a:lstStyle/>
          <a:p>
            <a:pPr eaLnBrk="1" fontAlgn="auto" hangingPunct="1">
              <a:spcAft>
                <a:spcPts val="0"/>
              </a:spcAft>
              <a:defRPr/>
            </a:pPr>
            <a:r>
              <a:rPr lang="en-US" altLang="en-US" dirty="0">
                <a:latin typeface="+mn-lt"/>
              </a:rPr>
              <a:t>Schools of Legal Interpretation</a:t>
            </a:r>
          </a:p>
        </p:txBody>
      </p:sp>
      <p:sp>
        <p:nvSpPr>
          <p:cNvPr id="21507" name="Content Placeholder 3">
            <a:extLst>
              <a:ext uri="{FF2B5EF4-FFF2-40B4-BE49-F238E27FC236}">
                <a16:creationId xmlns:a16="http://schemas.microsoft.com/office/drawing/2014/main" xmlns="" id="{398A238A-5A97-4537-AC85-29F392D72E94}"/>
              </a:ext>
            </a:extLst>
          </p:cNvPr>
          <p:cNvSpPr>
            <a:spLocks noGrp="1" noChangeArrowheads="1"/>
          </p:cNvSpPr>
          <p:nvPr>
            <p:ph idx="1"/>
          </p:nvPr>
        </p:nvSpPr>
        <p:spPr/>
        <p:txBody>
          <a:bodyPr/>
          <a:lstStyle/>
          <a:p>
            <a:pPr marL="291600" indent="-291600" eaLnBrk="1" hangingPunct="1">
              <a:spcBef>
                <a:spcPts val="1000"/>
              </a:spcBef>
              <a:buClr>
                <a:schemeClr val="tx2"/>
              </a:buClr>
              <a:defRPr/>
            </a:pPr>
            <a:r>
              <a:rPr lang="en-US" altLang="en-US" sz="2800" dirty="0"/>
              <a:t>Natural Law.</a:t>
            </a:r>
          </a:p>
          <a:p>
            <a:pPr marL="291600" indent="-291600" eaLnBrk="1" hangingPunct="1">
              <a:spcBef>
                <a:spcPts val="1000"/>
              </a:spcBef>
              <a:buClr>
                <a:schemeClr val="tx2"/>
              </a:buClr>
              <a:defRPr/>
            </a:pPr>
            <a:r>
              <a:rPr lang="en-US" altLang="en-US" sz="2800" dirty="0"/>
              <a:t>Legal Positivism.</a:t>
            </a:r>
          </a:p>
          <a:p>
            <a:pPr marL="291600" indent="-291600" eaLnBrk="1" hangingPunct="1">
              <a:spcBef>
                <a:spcPts val="1000"/>
              </a:spcBef>
              <a:buClr>
                <a:schemeClr val="tx2"/>
              </a:buClr>
              <a:defRPr/>
            </a:pPr>
            <a:r>
              <a:rPr lang="en-US" altLang="en-US" sz="2800" dirty="0"/>
              <a:t>Identification with the Vulnerable.</a:t>
            </a:r>
          </a:p>
          <a:p>
            <a:pPr marL="291600" indent="-291600" eaLnBrk="1" hangingPunct="1">
              <a:spcBef>
                <a:spcPts val="1000"/>
              </a:spcBef>
              <a:buClr>
                <a:schemeClr val="tx2"/>
              </a:buClr>
              <a:defRPr/>
            </a:pPr>
            <a:r>
              <a:rPr lang="en-US" altLang="en-US" sz="2800" dirty="0"/>
              <a:t>Historical School: Tradition.</a:t>
            </a:r>
          </a:p>
          <a:p>
            <a:pPr marL="291600" indent="-291600" eaLnBrk="1" hangingPunct="1">
              <a:spcBef>
                <a:spcPts val="1000"/>
              </a:spcBef>
              <a:buClr>
                <a:schemeClr val="tx2"/>
              </a:buClr>
              <a:defRPr/>
            </a:pPr>
            <a:r>
              <a:rPr lang="en-US" altLang="en-US" sz="2800" dirty="0"/>
              <a:t>Legal Realism.</a:t>
            </a:r>
          </a:p>
          <a:p>
            <a:pPr marL="291600" indent="-291600" eaLnBrk="1" hangingPunct="1">
              <a:spcBef>
                <a:spcPts val="1000"/>
              </a:spcBef>
              <a:buClr>
                <a:schemeClr val="tx2"/>
              </a:buClr>
              <a:defRPr/>
            </a:pPr>
            <a:r>
              <a:rPr lang="en-US" altLang="en-US" sz="2800" dirty="0"/>
              <a:t>Cost-Benefit Analysis.</a:t>
            </a:r>
          </a:p>
        </p:txBody>
      </p:sp>
      <p:sp>
        <p:nvSpPr>
          <p:cNvPr id="21509" name="Slide Number Placeholder 4">
            <a:extLst>
              <a:ext uri="{FF2B5EF4-FFF2-40B4-BE49-F238E27FC236}">
                <a16:creationId xmlns:a16="http://schemas.microsoft.com/office/drawing/2014/main" xmlns="" id="{CE3B0B7B-C172-4892-B20B-2CA58E818260}"/>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10</a:t>
            </a:fld>
            <a:endParaRPr lang="en-US" altLang="en-US" sz="1400"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xmlns="" id="{FB2816F6-65FF-4D8A-B2ED-E2141BCAC49A}"/>
              </a:ext>
            </a:extLst>
          </p:cNvPr>
          <p:cNvSpPr>
            <a:spLocks noGrp="1" noChangeArrowheads="1"/>
          </p:cNvSpPr>
          <p:nvPr>
            <p:ph type="title"/>
          </p:nvPr>
        </p:nvSpPr>
        <p:spPr/>
        <p:txBody>
          <a:bodyPr/>
          <a:lstStyle/>
          <a:p>
            <a:pPr eaLnBrk="1" fontAlgn="auto" hangingPunct="1">
              <a:spcAft>
                <a:spcPts val="0"/>
              </a:spcAft>
              <a:defRPr/>
            </a:pPr>
            <a:r>
              <a:rPr lang="en-US" altLang="en-US" sz="3600" dirty="0">
                <a:latin typeface="+mn-lt"/>
              </a:rPr>
              <a:t>Critical Thinking Model Case Analysis</a:t>
            </a:r>
          </a:p>
        </p:txBody>
      </p:sp>
      <p:sp>
        <p:nvSpPr>
          <p:cNvPr id="23555" name="Content Placeholder 2">
            <a:extLst>
              <a:ext uri="{FF2B5EF4-FFF2-40B4-BE49-F238E27FC236}">
                <a16:creationId xmlns:a16="http://schemas.microsoft.com/office/drawing/2014/main" xmlns="" id="{CBBDDE7F-C5C5-48B6-8E01-8167A565B970}"/>
              </a:ext>
            </a:extLst>
          </p:cNvPr>
          <p:cNvSpPr>
            <a:spLocks noGrp="1" noChangeArrowheads="1"/>
          </p:cNvSpPr>
          <p:nvPr>
            <p:ph idx="1"/>
          </p:nvPr>
        </p:nvSpPr>
        <p:spPr/>
        <p:txBody>
          <a:bodyPr/>
          <a:lstStyle/>
          <a:p>
            <a:pPr marL="402336" indent="-402336" eaLnBrk="1" hangingPunct="1">
              <a:buClr>
                <a:schemeClr val="tx2"/>
              </a:buClr>
              <a:buFont typeface="Cambria" panose="02040503050406030204" pitchFamily="18" charset="0"/>
              <a:buAutoNum type="arabicPeriod"/>
            </a:pPr>
            <a:r>
              <a:rPr lang="en-US" altLang="en-US" sz="2800" dirty="0"/>
              <a:t>Find the facts.</a:t>
            </a:r>
          </a:p>
          <a:p>
            <a:pPr marL="402336" indent="-402336" eaLnBrk="1" hangingPunct="1">
              <a:buClr>
                <a:schemeClr val="tx2"/>
              </a:buClr>
              <a:buFont typeface="Cambria" panose="02040503050406030204" pitchFamily="18" charset="0"/>
              <a:buAutoNum type="arabicPeriod"/>
            </a:pPr>
            <a:r>
              <a:rPr lang="en-US" altLang="en-US" sz="2800" dirty="0"/>
              <a:t>Look for the issue.</a:t>
            </a:r>
          </a:p>
          <a:p>
            <a:pPr marL="402336" indent="-402336" eaLnBrk="1" hangingPunct="1">
              <a:buClr>
                <a:schemeClr val="tx2"/>
              </a:buClr>
              <a:buFont typeface="Cambria" panose="02040503050406030204" pitchFamily="18" charset="0"/>
              <a:buAutoNum type="arabicPeriod"/>
            </a:pPr>
            <a:r>
              <a:rPr lang="en-US" altLang="en-US" sz="2800" dirty="0"/>
              <a:t>Identify the judge’s reasons and conclusions.</a:t>
            </a:r>
          </a:p>
          <a:p>
            <a:pPr marL="402336" indent="-402336" eaLnBrk="1" hangingPunct="1">
              <a:buClr>
                <a:schemeClr val="tx2"/>
              </a:buClr>
              <a:buFont typeface="Cambria" panose="02040503050406030204" pitchFamily="18" charset="0"/>
              <a:buAutoNum type="arabicPeriod"/>
            </a:pPr>
            <a:r>
              <a:rPr lang="en-US" altLang="en-US" sz="2800" dirty="0"/>
              <a:t>Locate the rules of law that govern the judge’s reasoning.</a:t>
            </a:r>
          </a:p>
          <a:p>
            <a:pPr marL="402336" indent="-402336" eaLnBrk="1" hangingPunct="1">
              <a:buClr>
                <a:schemeClr val="tx2"/>
              </a:buClr>
              <a:buFont typeface="Cambria" panose="02040503050406030204" pitchFamily="18" charset="0"/>
              <a:buAutoNum type="arabicPeriod"/>
            </a:pPr>
            <a:r>
              <a:rPr lang="en-US" altLang="en-US" sz="2800" dirty="0"/>
              <a:t>Apply critical thinking to analyze the reasoning.</a:t>
            </a:r>
          </a:p>
        </p:txBody>
      </p:sp>
      <p:sp>
        <p:nvSpPr>
          <p:cNvPr id="23557" name="Slide Number Placeholder 3">
            <a:extLst>
              <a:ext uri="{FF2B5EF4-FFF2-40B4-BE49-F238E27FC236}">
                <a16:creationId xmlns:a16="http://schemas.microsoft.com/office/drawing/2014/main" xmlns="" id="{D7886850-C969-4506-913E-0C3939468E70}"/>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11</a:t>
            </a:fld>
            <a:endParaRPr lang="en-US" altLang="en-US" sz="14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65ECB8D5-F169-43A2-B326-08C7634608A4}"/>
              </a:ext>
            </a:extLst>
          </p:cNvPr>
          <p:cNvSpPr>
            <a:spLocks noGrp="1"/>
          </p:cNvSpPr>
          <p:nvPr>
            <p:ph type="title"/>
          </p:nvPr>
        </p:nvSpPr>
        <p:spPr>
          <a:xfrm>
            <a:off x="457200" y="274638"/>
            <a:ext cx="7620000" cy="1020762"/>
          </a:xfrm>
        </p:spPr>
        <p:txBody>
          <a:bodyPr/>
          <a:lstStyle/>
          <a:p>
            <a:pPr eaLnBrk="1" fontAlgn="auto" hangingPunct="1">
              <a:spcAft>
                <a:spcPts val="0"/>
              </a:spcAft>
              <a:defRPr/>
            </a:pPr>
            <a:r>
              <a:rPr lang="en-US" altLang="en-US" sz="4400" dirty="0">
                <a:latin typeface="+mn-lt"/>
              </a:rPr>
              <a:t>Chapter 1 Case Hypothetical</a:t>
            </a:r>
            <a:endParaRPr lang="en-US" sz="4400" dirty="0">
              <a:latin typeface="+mn-lt"/>
            </a:endParaRPr>
          </a:p>
        </p:txBody>
      </p:sp>
      <p:sp>
        <p:nvSpPr>
          <p:cNvPr id="6" name="Content Placeholder 5">
            <a:extLst>
              <a:ext uri="{FF2B5EF4-FFF2-40B4-BE49-F238E27FC236}">
                <a16:creationId xmlns:a16="http://schemas.microsoft.com/office/drawing/2014/main" xmlns="" id="{02552590-BB27-4CAB-AB74-6981C2254E72}"/>
              </a:ext>
            </a:extLst>
          </p:cNvPr>
          <p:cNvSpPr>
            <a:spLocks noGrp="1"/>
          </p:cNvSpPr>
          <p:nvPr>
            <p:ph idx="1"/>
          </p:nvPr>
        </p:nvSpPr>
        <p:spPr>
          <a:xfrm>
            <a:off x="457200" y="1417638"/>
            <a:ext cx="7848600" cy="4983162"/>
          </a:xfrm>
        </p:spPr>
        <p:txBody>
          <a:bodyPr rtlCol="0">
            <a:normAutofit fontScale="92500" lnSpcReduction="10000"/>
          </a:bodyPr>
          <a:lstStyle/>
          <a:p>
            <a:pPr marL="114300" indent="0" eaLnBrk="1" fontAlgn="auto" hangingPunct="1">
              <a:spcAft>
                <a:spcPts val="0"/>
              </a:spcAft>
              <a:buFont typeface="Arial" panose="020B0604020202020204" pitchFamily="34" charset="0"/>
              <a:buNone/>
              <a:defRPr/>
            </a:pPr>
            <a:r>
              <a:rPr lang="en-US" altLang="en-US" sz="2600" dirty="0"/>
              <a:t>A group of attorneys, judges and law professionals have collaborated to write a uniform criminal code. The code would create uniformity in criminal law across the United States, defining what constitutes a misdemeanor, what constitutes a felony, how crimes are defined, and what the punishment for particular crimes will be. The code also proposes that the death penalty be abolished, and that the maximum punishment for murder be life imprisonment.</a:t>
            </a:r>
            <a:br>
              <a:rPr lang="en-US" altLang="en-US" sz="2600" dirty="0"/>
            </a:br>
            <a:r>
              <a:rPr lang="en-US" altLang="en-US" sz="2600" dirty="0"/>
              <a:t>Would you favor the adoption and implementation of such a code? What advantages would result from a uniform criminal code? What disadvantages would result? What is the likelihood that all states would favor its adoption and implementation, as opposed to the traditional practice of each state defining criminal law within its own jurisdiction?</a:t>
            </a:r>
            <a:r>
              <a:rPr lang="en-US" altLang="en-US" sz="2000" dirty="0"/>
              <a:t/>
            </a:r>
            <a:br>
              <a:rPr lang="en-US" altLang="en-US" sz="2000" dirty="0"/>
            </a:br>
            <a:r>
              <a:rPr lang="en-US" altLang="en-US" sz="1800" dirty="0"/>
              <a:t>(Reference: </a:t>
            </a:r>
            <a:r>
              <a:rPr lang="en-US" altLang="en-US" sz="1800" u="sng" dirty="0">
                <a:hlinkClick r:id="rId3"/>
              </a:rPr>
              <a:t>www.law.upenn.edu</a:t>
            </a:r>
            <a:r>
              <a:rPr lang="en-US" altLang="en-US" sz="1800" dirty="0"/>
              <a:t>)</a:t>
            </a:r>
            <a:endParaRPr lang="en-US" sz="2000" dirty="0"/>
          </a:p>
        </p:txBody>
      </p:sp>
      <p:sp>
        <p:nvSpPr>
          <p:cNvPr id="24580" name="Slide Number Placeholder 4">
            <a:extLst>
              <a:ext uri="{FF2B5EF4-FFF2-40B4-BE49-F238E27FC236}">
                <a16:creationId xmlns:a16="http://schemas.microsoft.com/office/drawing/2014/main" xmlns="" id="{D45ED3B6-1FC6-4C88-8706-D4192026A47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12</a:t>
            </a:fld>
            <a:endParaRPr lang="en-US" altLang="en-US" sz="14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a:extLst>
              <a:ext uri="{FF2B5EF4-FFF2-40B4-BE49-F238E27FC236}">
                <a16:creationId xmlns:a16="http://schemas.microsoft.com/office/drawing/2014/main" xmlns="" id="{4BCC5FC0-D478-403C-A8BC-9C324E6F7EC4}"/>
              </a:ext>
            </a:extLst>
          </p:cNvPr>
          <p:cNvSpPr>
            <a:spLocks noGrp="1" noChangeArrowheads="1"/>
          </p:cNvSpPr>
          <p:nvPr>
            <p:ph type="title"/>
          </p:nvPr>
        </p:nvSpPr>
        <p:spPr/>
        <p:txBody>
          <a:bodyPr/>
          <a:lstStyle/>
          <a:p>
            <a:pPr eaLnBrk="1" fontAlgn="auto" hangingPunct="1">
              <a:spcAft>
                <a:spcPts val="0"/>
              </a:spcAft>
              <a:defRPr/>
            </a:pPr>
            <a:r>
              <a:rPr lang="en-US" altLang="en-US" sz="4800" dirty="0">
                <a:latin typeface="+mn-lt"/>
              </a:rPr>
              <a:t>Business Law</a:t>
            </a:r>
          </a:p>
        </p:txBody>
      </p:sp>
      <p:sp>
        <p:nvSpPr>
          <p:cNvPr id="6147" name="Content Placeholder 3">
            <a:extLst>
              <a:ext uri="{FF2B5EF4-FFF2-40B4-BE49-F238E27FC236}">
                <a16:creationId xmlns:a16="http://schemas.microsoft.com/office/drawing/2014/main" xmlns="" id="{8D11E48D-7FC5-4724-9B78-EE738410D992}"/>
              </a:ext>
            </a:extLst>
          </p:cNvPr>
          <p:cNvSpPr>
            <a:spLocks noGrp="1" noChangeArrowheads="1"/>
          </p:cNvSpPr>
          <p:nvPr>
            <p:ph idx="1"/>
          </p:nvPr>
        </p:nvSpPr>
        <p:spPr/>
        <p:txBody>
          <a:bodyPr rtlCol="0">
            <a:normAutofit/>
          </a:bodyPr>
          <a:lstStyle/>
          <a:p>
            <a:pPr marL="114300" indent="0" eaLnBrk="1" fontAlgn="auto" hangingPunct="1">
              <a:spcAft>
                <a:spcPts val="0"/>
              </a:spcAft>
              <a:buFont typeface="Arial" panose="020B0604020202020204" pitchFamily="34" charset="0"/>
              <a:buNone/>
              <a:defRPr/>
            </a:pPr>
            <a:r>
              <a:rPr lang="en-US" altLang="en-US" sz="2800" dirty="0"/>
              <a:t>Definition: Enforceable rules of conduct that govern commercial relationships</a:t>
            </a:r>
          </a:p>
        </p:txBody>
      </p:sp>
      <p:sp>
        <p:nvSpPr>
          <p:cNvPr id="5125" name="Slide Number Placeholder 4">
            <a:extLst>
              <a:ext uri="{FF2B5EF4-FFF2-40B4-BE49-F238E27FC236}">
                <a16:creationId xmlns:a16="http://schemas.microsoft.com/office/drawing/2014/main" xmlns="" id="{59E9C546-0B9C-4C08-BAAA-8D02A44CC5F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2</a:t>
            </a:fld>
            <a:endParaRPr lang="en-US" altLang="en-US" sz="14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8">
            <a:extLst>
              <a:ext uri="{FF2B5EF4-FFF2-40B4-BE49-F238E27FC236}">
                <a16:creationId xmlns:a16="http://schemas.microsoft.com/office/drawing/2014/main" xmlns="" id="{B391992A-CFAA-4EF0-B1AC-246FDD346CE7}"/>
              </a:ext>
            </a:extLst>
          </p:cNvPr>
          <p:cNvSpPr>
            <a:spLocks noGrp="1" noChangeArrowheads="1"/>
          </p:cNvSpPr>
          <p:nvPr>
            <p:ph type="title"/>
          </p:nvPr>
        </p:nvSpPr>
        <p:spPr/>
        <p:txBody>
          <a:bodyPr/>
          <a:lstStyle/>
          <a:p>
            <a:pPr eaLnBrk="1" fontAlgn="auto" hangingPunct="1">
              <a:spcAft>
                <a:spcPts val="0"/>
              </a:spcAft>
              <a:defRPr/>
            </a:pPr>
            <a:r>
              <a:rPr lang="en-US" altLang="en-US" sz="4000" dirty="0">
                <a:latin typeface="+mn-lt"/>
              </a:rPr>
              <a:t>Functional Areas of Business Affected By Business Law</a:t>
            </a:r>
          </a:p>
        </p:txBody>
      </p:sp>
      <p:sp>
        <p:nvSpPr>
          <p:cNvPr id="7171" name="Content Placeholder 3">
            <a:extLst>
              <a:ext uri="{FF2B5EF4-FFF2-40B4-BE49-F238E27FC236}">
                <a16:creationId xmlns:a16="http://schemas.microsoft.com/office/drawing/2014/main" xmlns="" id="{7E6A36DD-B5F8-47B0-A6F2-7422A402FBBB}"/>
              </a:ext>
            </a:extLst>
          </p:cNvPr>
          <p:cNvSpPr>
            <a:spLocks noGrp="1" noChangeArrowheads="1"/>
          </p:cNvSpPr>
          <p:nvPr>
            <p:ph idx="1"/>
          </p:nvPr>
        </p:nvSpPr>
        <p:spPr/>
        <p:txBody>
          <a:bodyPr/>
          <a:lstStyle/>
          <a:p>
            <a:pPr marL="291600" indent="-291600" eaLnBrk="1" hangingPunct="1">
              <a:spcBef>
                <a:spcPts val="1000"/>
              </a:spcBef>
              <a:buClr>
                <a:schemeClr val="tx2"/>
              </a:buClr>
              <a:defRPr/>
            </a:pPr>
            <a:r>
              <a:rPr lang="en-US" altLang="en-US" sz="2800" dirty="0"/>
              <a:t>Corporate Management.</a:t>
            </a:r>
          </a:p>
          <a:p>
            <a:pPr marL="291600" indent="-291600" eaLnBrk="1" hangingPunct="1">
              <a:spcBef>
                <a:spcPts val="1000"/>
              </a:spcBef>
              <a:buClr>
                <a:schemeClr val="tx2"/>
              </a:buClr>
              <a:defRPr/>
            </a:pPr>
            <a:r>
              <a:rPr lang="en-US" altLang="en-US" sz="2800" dirty="0"/>
              <a:t>Production and Transportation.</a:t>
            </a:r>
          </a:p>
          <a:p>
            <a:pPr marL="291600" indent="-291600" eaLnBrk="1" hangingPunct="1">
              <a:spcBef>
                <a:spcPts val="1000"/>
              </a:spcBef>
              <a:buClr>
                <a:schemeClr val="tx2"/>
              </a:buClr>
              <a:defRPr/>
            </a:pPr>
            <a:r>
              <a:rPr lang="en-US" altLang="en-US" sz="2800" dirty="0"/>
              <a:t>Marketing.</a:t>
            </a:r>
          </a:p>
          <a:p>
            <a:pPr marL="291600" indent="-291600" eaLnBrk="1" hangingPunct="1">
              <a:spcBef>
                <a:spcPts val="1000"/>
              </a:spcBef>
              <a:buClr>
                <a:schemeClr val="tx2"/>
              </a:buClr>
              <a:defRPr/>
            </a:pPr>
            <a:r>
              <a:rPr lang="en-US" altLang="en-US" sz="2800" dirty="0"/>
              <a:t>Research and Development.</a:t>
            </a:r>
          </a:p>
          <a:p>
            <a:pPr marL="291600" indent="-291600" eaLnBrk="1" hangingPunct="1">
              <a:spcBef>
                <a:spcPts val="1000"/>
              </a:spcBef>
              <a:buClr>
                <a:schemeClr val="tx2"/>
              </a:buClr>
              <a:defRPr/>
            </a:pPr>
            <a:r>
              <a:rPr lang="en-US" altLang="en-US" sz="2800" dirty="0"/>
              <a:t>Accounting and Finance.</a:t>
            </a:r>
          </a:p>
          <a:p>
            <a:pPr marL="291600" indent="-291600" eaLnBrk="1" hangingPunct="1">
              <a:spcBef>
                <a:spcPts val="1000"/>
              </a:spcBef>
              <a:buClr>
                <a:schemeClr val="tx2"/>
              </a:buClr>
              <a:defRPr/>
            </a:pPr>
            <a:r>
              <a:rPr lang="en-US" altLang="en-US" sz="2800" dirty="0"/>
              <a:t>Human Resource Management.</a:t>
            </a:r>
          </a:p>
        </p:txBody>
      </p:sp>
      <p:sp>
        <p:nvSpPr>
          <p:cNvPr id="7173" name="Slide Number Placeholder 4">
            <a:extLst>
              <a:ext uri="{FF2B5EF4-FFF2-40B4-BE49-F238E27FC236}">
                <a16:creationId xmlns:a16="http://schemas.microsoft.com/office/drawing/2014/main" xmlns="" id="{375417BE-62B3-44FC-BFF7-1EF7459A7352}"/>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3</a:t>
            </a:fld>
            <a:endParaRPr lang="en-US" altLang="en-US" sz="14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a:extLst>
              <a:ext uri="{FF2B5EF4-FFF2-40B4-BE49-F238E27FC236}">
                <a16:creationId xmlns:a16="http://schemas.microsoft.com/office/drawing/2014/main" xmlns="" id="{E05FC593-FDF7-4B43-9439-75F6E628919B}"/>
              </a:ext>
            </a:extLst>
          </p:cNvPr>
          <p:cNvSpPr>
            <a:spLocks noGrp="1" noChangeArrowheads="1"/>
          </p:cNvSpPr>
          <p:nvPr>
            <p:ph type="title"/>
          </p:nvPr>
        </p:nvSpPr>
        <p:spPr/>
        <p:txBody>
          <a:bodyPr/>
          <a:lstStyle/>
          <a:p>
            <a:pPr eaLnBrk="1" fontAlgn="auto" hangingPunct="1">
              <a:spcAft>
                <a:spcPts val="0"/>
              </a:spcAft>
              <a:defRPr/>
            </a:pPr>
            <a:r>
              <a:rPr lang="en-US" altLang="en-US" dirty="0">
                <a:latin typeface="+mn-lt"/>
              </a:rPr>
              <a:t>Purposes of the Law</a:t>
            </a:r>
          </a:p>
        </p:txBody>
      </p:sp>
      <p:sp>
        <p:nvSpPr>
          <p:cNvPr id="9219" name="Content Placeholder 3">
            <a:extLst>
              <a:ext uri="{FF2B5EF4-FFF2-40B4-BE49-F238E27FC236}">
                <a16:creationId xmlns:a16="http://schemas.microsoft.com/office/drawing/2014/main" xmlns="" id="{BC2A42F3-F590-47E8-A96B-72C9E68DBB28}"/>
              </a:ext>
            </a:extLst>
          </p:cNvPr>
          <p:cNvSpPr>
            <a:spLocks noGrp="1" noChangeArrowheads="1"/>
          </p:cNvSpPr>
          <p:nvPr>
            <p:ph idx="1"/>
          </p:nvPr>
        </p:nvSpPr>
        <p:spPr/>
        <p:txBody>
          <a:bodyPr/>
          <a:lstStyle/>
          <a:p>
            <a:pPr marL="291600" indent="-291600" eaLnBrk="1" hangingPunct="1">
              <a:spcBef>
                <a:spcPts val="1000"/>
              </a:spcBef>
              <a:buClr>
                <a:schemeClr val="tx2"/>
              </a:buClr>
              <a:defRPr/>
            </a:pPr>
            <a:r>
              <a:rPr lang="en-US" altLang="en-US" sz="2800" dirty="0"/>
              <a:t>Providing order.</a:t>
            </a:r>
          </a:p>
          <a:p>
            <a:pPr marL="291600" indent="-291600" eaLnBrk="1" hangingPunct="1">
              <a:spcBef>
                <a:spcPts val="1000"/>
              </a:spcBef>
              <a:buClr>
                <a:schemeClr val="tx2"/>
              </a:buClr>
              <a:defRPr/>
            </a:pPr>
            <a:r>
              <a:rPr lang="en-US" altLang="en-US" sz="2800" dirty="0"/>
              <a:t>Serving as an alternative to altercation.</a:t>
            </a:r>
          </a:p>
          <a:p>
            <a:pPr marL="291600" indent="-291600" eaLnBrk="1" hangingPunct="1">
              <a:spcBef>
                <a:spcPts val="1000"/>
              </a:spcBef>
              <a:buClr>
                <a:schemeClr val="tx2"/>
              </a:buClr>
              <a:defRPr/>
            </a:pPr>
            <a:r>
              <a:rPr lang="en-US" altLang="en-US" sz="2800" dirty="0"/>
              <a:t>Facilitating a sense that change is possible.</a:t>
            </a:r>
          </a:p>
          <a:p>
            <a:pPr marL="291600" indent="-291600" eaLnBrk="1" hangingPunct="1">
              <a:spcBef>
                <a:spcPts val="1000"/>
              </a:spcBef>
              <a:buClr>
                <a:schemeClr val="tx2"/>
              </a:buClr>
              <a:defRPr/>
            </a:pPr>
            <a:r>
              <a:rPr lang="en-US" altLang="en-US" sz="2800" dirty="0"/>
              <a:t>Encouraging social justice.</a:t>
            </a:r>
          </a:p>
          <a:p>
            <a:pPr marL="291600" indent="-291600" eaLnBrk="1" hangingPunct="1">
              <a:spcBef>
                <a:spcPts val="1000"/>
              </a:spcBef>
              <a:buClr>
                <a:schemeClr val="tx2"/>
              </a:buClr>
              <a:defRPr/>
            </a:pPr>
            <a:r>
              <a:rPr lang="en-US" altLang="en-US" sz="2800" dirty="0"/>
              <a:t>Guaranteeing personal freedoms.</a:t>
            </a:r>
          </a:p>
          <a:p>
            <a:pPr marL="291600" indent="-291600" eaLnBrk="1" hangingPunct="1">
              <a:spcBef>
                <a:spcPts val="1000"/>
              </a:spcBef>
              <a:buClr>
                <a:schemeClr val="tx2"/>
              </a:buClr>
              <a:defRPr/>
            </a:pPr>
            <a:r>
              <a:rPr lang="en-US" altLang="en-US" sz="2800" dirty="0"/>
              <a:t>Serving as a moral guide.</a:t>
            </a:r>
          </a:p>
        </p:txBody>
      </p:sp>
      <p:sp>
        <p:nvSpPr>
          <p:cNvPr id="9221" name="Slide Number Placeholder 4">
            <a:extLst>
              <a:ext uri="{FF2B5EF4-FFF2-40B4-BE49-F238E27FC236}">
                <a16:creationId xmlns:a16="http://schemas.microsoft.com/office/drawing/2014/main" xmlns="" id="{FD4529FA-1CC0-4BA0-9416-BCE58F8115F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4</a:t>
            </a:fld>
            <a:endParaRPr lang="en-US" altLang="en-US" sz="1400"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a:extLst>
              <a:ext uri="{FF2B5EF4-FFF2-40B4-BE49-F238E27FC236}">
                <a16:creationId xmlns:a16="http://schemas.microsoft.com/office/drawing/2014/main" xmlns="" id="{D5C1FF8A-19DA-4EAA-B9F8-A46ECE11BC25}"/>
              </a:ext>
            </a:extLst>
          </p:cNvPr>
          <p:cNvSpPr>
            <a:spLocks noGrp="1" noChangeArrowheads="1"/>
          </p:cNvSpPr>
          <p:nvPr>
            <p:ph type="title"/>
          </p:nvPr>
        </p:nvSpPr>
        <p:spPr/>
        <p:txBody>
          <a:bodyPr/>
          <a:lstStyle/>
          <a:p>
            <a:pPr eaLnBrk="1" fontAlgn="auto" hangingPunct="1">
              <a:spcAft>
                <a:spcPts val="0"/>
              </a:spcAft>
              <a:defRPr/>
            </a:pPr>
            <a:r>
              <a:rPr lang="en-US" altLang="en-US" sz="4800" dirty="0">
                <a:latin typeface="+mn-lt"/>
              </a:rPr>
              <a:t>Classification of Law </a:t>
            </a:r>
            <a:r>
              <a:rPr lang="en-US" altLang="en-US" sz="2400" dirty="0">
                <a:latin typeface="+mn-lt"/>
              </a:rPr>
              <a:t>1</a:t>
            </a:r>
          </a:p>
        </p:txBody>
      </p:sp>
      <p:sp>
        <p:nvSpPr>
          <p:cNvPr id="11267" name="Content Placeholder 3">
            <a:extLst>
              <a:ext uri="{FF2B5EF4-FFF2-40B4-BE49-F238E27FC236}">
                <a16:creationId xmlns:a16="http://schemas.microsoft.com/office/drawing/2014/main" xmlns="" id="{9AE81D3B-786B-4352-A1A7-DEB08575A90D}"/>
              </a:ext>
            </a:extLst>
          </p:cNvPr>
          <p:cNvSpPr>
            <a:spLocks noGrp="1" noChangeArrowheads="1"/>
          </p:cNvSpPr>
          <p:nvPr>
            <p:ph sz="half" idx="1"/>
          </p:nvPr>
        </p:nvSpPr>
        <p:spPr>
          <a:xfrm>
            <a:off x="457200" y="1536700"/>
            <a:ext cx="3657600" cy="4589463"/>
          </a:xfrm>
        </p:spPr>
        <p:txBody>
          <a:bodyPr/>
          <a:lstStyle/>
          <a:p>
            <a:pPr marL="291600" indent="-291600" eaLnBrk="1" hangingPunct="1">
              <a:spcBef>
                <a:spcPts val="1000"/>
              </a:spcBef>
              <a:buClr>
                <a:schemeClr val="tx2"/>
              </a:buClr>
              <a:defRPr/>
            </a:pPr>
            <a:r>
              <a:rPr lang="en-US" altLang="en-US" dirty="0"/>
              <a:t>Private Law: </a:t>
            </a:r>
            <a:r>
              <a:rPr lang="en-US" altLang="en-US" dirty="0" smtClean="0"/>
              <a:t>Involves </a:t>
            </a:r>
            <a:r>
              <a:rPr lang="en-US" altLang="en-US" dirty="0"/>
              <a:t>disputes between private individuals or groups.</a:t>
            </a:r>
          </a:p>
        </p:txBody>
      </p:sp>
      <p:sp>
        <p:nvSpPr>
          <p:cNvPr id="11268" name="Content Placeholder 4">
            <a:extLst>
              <a:ext uri="{FF2B5EF4-FFF2-40B4-BE49-F238E27FC236}">
                <a16:creationId xmlns:a16="http://schemas.microsoft.com/office/drawing/2014/main" xmlns="" id="{851FF618-64E7-45FA-A326-C0F29567ADF5}"/>
              </a:ext>
            </a:extLst>
          </p:cNvPr>
          <p:cNvSpPr>
            <a:spLocks noGrp="1" noChangeArrowheads="1"/>
          </p:cNvSpPr>
          <p:nvPr>
            <p:ph sz="half" idx="2"/>
          </p:nvPr>
        </p:nvSpPr>
        <p:spPr>
          <a:xfrm>
            <a:off x="4419600" y="1536700"/>
            <a:ext cx="3657600" cy="4589463"/>
          </a:xfrm>
        </p:spPr>
        <p:txBody>
          <a:bodyPr/>
          <a:lstStyle/>
          <a:p>
            <a:pPr marL="291600" indent="-291600" eaLnBrk="1" hangingPunct="1">
              <a:spcBef>
                <a:spcPts val="1500"/>
              </a:spcBef>
              <a:buClr>
                <a:schemeClr val="tx2"/>
              </a:buClr>
              <a:defRPr/>
            </a:pPr>
            <a:r>
              <a:rPr lang="en-US" altLang="en-US" dirty="0"/>
              <a:t>Public Law: </a:t>
            </a:r>
            <a:r>
              <a:rPr lang="en-US" altLang="en-US" dirty="0" smtClean="0"/>
              <a:t>Involves </a:t>
            </a:r>
            <a:r>
              <a:rPr lang="en-US" altLang="en-US" dirty="0"/>
              <a:t>disputes between private individuals or groups and their government.</a:t>
            </a:r>
          </a:p>
        </p:txBody>
      </p:sp>
      <p:sp>
        <p:nvSpPr>
          <p:cNvPr id="11270" name="Slide Number Placeholder 6">
            <a:extLst>
              <a:ext uri="{FF2B5EF4-FFF2-40B4-BE49-F238E27FC236}">
                <a16:creationId xmlns:a16="http://schemas.microsoft.com/office/drawing/2014/main" xmlns="" id="{B95A18D1-9D5C-4301-95AC-1BC60C6F041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5</a:t>
            </a:fld>
            <a:endParaRPr lang="en-US" altLang="en-US" sz="14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a:extLst>
              <a:ext uri="{FF2B5EF4-FFF2-40B4-BE49-F238E27FC236}">
                <a16:creationId xmlns:a16="http://schemas.microsoft.com/office/drawing/2014/main" xmlns="" id="{7BFB1D86-9112-446B-B91E-D5D0DA3EF7D9}"/>
              </a:ext>
            </a:extLst>
          </p:cNvPr>
          <p:cNvSpPr>
            <a:spLocks noGrp="1" noChangeArrowheads="1"/>
          </p:cNvSpPr>
          <p:nvPr>
            <p:ph type="title"/>
          </p:nvPr>
        </p:nvSpPr>
        <p:spPr/>
        <p:txBody>
          <a:bodyPr/>
          <a:lstStyle/>
          <a:p>
            <a:pPr eaLnBrk="1" fontAlgn="auto" hangingPunct="1">
              <a:spcAft>
                <a:spcPts val="0"/>
              </a:spcAft>
              <a:defRPr/>
            </a:pPr>
            <a:r>
              <a:rPr lang="en-US" altLang="en-US" sz="4800" dirty="0">
                <a:latin typeface="+mn-lt"/>
              </a:rPr>
              <a:t>Classification of Law </a:t>
            </a:r>
            <a:r>
              <a:rPr lang="en-US" altLang="en-US" sz="2400" dirty="0">
                <a:latin typeface="+mn-lt"/>
              </a:rPr>
              <a:t>2</a:t>
            </a:r>
          </a:p>
        </p:txBody>
      </p:sp>
      <p:sp>
        <p:nvSpPr>
          <p:cNvPr id="13315" name="Content Placeholder 3">
            <a:extLst>
              <a:ext uri="{FF2B5EF4-FFF2-40B4-BE49-F238E27FC236}">
                <a16:creationId xmlns:a16="http://schemas.microsoft.com/office/drawing/2014/main" xmlns="" id="{BCBEADEE-1574-467E-AFC7-1DC92EF1BD46}"/>
              </a:ext>
            </a:extLst>
          </p:cNvPr>
          <p:cNvSpPr>
            <a:spLocks noGrp="1" noChangeArrowheads="1"/>
          </p:cNvSpPr>
          <p:nvPr>
            <p:ph sz="half" idx="1"/>
          </p:nvPr>
        </p:nvSpPr>
        <p:spPr>
          <a:xfrm>
            <a:off x="457200" y="1536700"/>
            <a:ext cx="3657600" cy="4589463"/>
          </a:xfrm>
        </p:spPr>
        <p:txBody>
          <a:bodyPr/>
          <a:lstStyle/>
          <a:p>
            <a:pPr marL="291600" indent="-291600" eaLnBrk="1" hangingPunct="1">
              <a:spcBef>
                <a:spcPts val="1000"/>
              </a:spcBef>
              <a:buClr>
                <a:schemeClr val="tx2"/>
              </a:buClr>
              <a:defRPr/>
            </a:pPr>
            <a:r>
              <a:rPr lang="en-US" altLang="en-US" dirty="0"/>
              <a:t>Civil Law: Involves the rights and responsibilities involved in relationships between persons and between persons and their government.</a:t>
            </a:r>
          </a:p>
        </p:txBody>
      </p:sp>
      <p:sp>
        <p:nvSpPr>
          <p:cNvPr id="13316" name="Content Placeholder 4">
            <a:extLst>
              <a:ext uri="{FF2B5EF4-FFF2-40B4-BE49-F238E27FC236}">
                <a16:creationId xmlns:a16="http://schemas.microsoft.com/office/drawing/2014/main" xmlns="" id="{D3E12C02-49B9-4C11-9010-D946B24C1119}"/>
              </a:ext>
            </a:extLst>
          </p:cNvPr>
          <p:cNvSpPr>
            <a:spLocks noGrp="1" noChangeArrowheads="1"/>
          </p:cNvSpPr>
          <p:nvPr>
            <p:ph sz="half" idx="2"/>
          </p:nvPr>
        </p:nvSpPr>
        <p:spPr>
          <a:xfrm>
            <a:off x="4419600" y="1536700"/>
            <a:ext cx="3657600" cy="4589463"/>
          </a:xfrm>
        </p:spPr>
        <p:txBody>
          <a:bodyPr/>
          <a:lstStyle/>
          <a:p>
            <a:pPr marL="291600" indent="-291600" eaLnBrk="1" hangingPunct="1">
              <a:spcBef>
                <a:spcPts val="1000"/>
              </a:spcBef>
              <a:buClr>
                <a:schemeClr val="tx2"/>
              </a:buClr>
              <a:defRPr/>
            </a:pPr>
            <a:r>
              <a:rPr lang="en-US" altLang="en-US" dirty="0"/>
              <a:t>Criminal Law: </a:t>
            </a:r>
            <a:r>
              <a:rPr lang="en-US" altLang="en-US" dirty="0" smtClean="0"/>
              <a:t>Involves </a:t>
            </a:r>
            <a:r>
              <a:rPr lang="en-US" altLang="en-US" dirty="0"/>
              <a:t>incidents in which someone commits an act against the public as a whole.</a:t>
            </a:r>
          </a:p>
        </p:txBody>
      </p:sp>
      <p:sp>
        <p:nvSpPr>
          <p:cNvPr id="13318" name="Slide Number Placeholder 6">
            <a:extLst>
              <a:ext uri="{FF2B5EF4-FFF2-40B4-BE49-F238E27FC236}">
                <a16:creationId xmlns:a16="http://schemas.microsoft.com/office/drawing/2014/main" xmlns="" id="{EF0DF3A1-A187-4299-9420-004987CE0AF2}"/>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6</a:t>
            </a:fld>
            <a:endParaRPr lang="en-US" altLang="en-US" sz="14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7">
            <a:extLst>
              <a:ext uri="{FF2B5EF4-FFF2-40B4-BE49-F238E27FC236}">
                <a16:creationId xmlns:a16="http://schemas.microsoft.com/office/drawing/2014/main" xmlns="" id="{EE7C53EC-42B2-46E9-A239-18C3EC51E6B5}"/>
              </a:ext>
            </a:extLst>
          </p:cNvPr>
          <p:cNvSpPr>
            <a:spLocks noGrp="1" noChangeArrowheads="1"/>
          </p:cNvSpPr>
          <p:nvPr>
            <p:ph type="title"/>
          </p:nvPr>
        </p:nvSpPr>
        <p:spPr/>
        <p:txBody>
          <a:bodyPr/>
          <a:lstStyle/>
          <a:p>
            <a:pPr eaLnBrk="1" fontAlgn="auto" hangingPunct="1">
              <a:spcAft>
                <a:spcPts val="0"/>
              </a:spcAft>
              <a:defRPr/>
            </a:pPr>
            <a:r>
              <a:rPr lang="en-US" altLang="en-US" dirty="0">
                <a:latin typeface="+mn-lt"/>
              </a:rPr>
              <a:t>Sources of Business Law</a:t>
            </a:r>
          </a:p>
        </p:txBody>
      </p:sp>
      <p:sp>
        <p:nvSpPr>
          <p:cNvPr id="15363" name="Content Placeholder 3">
            <a:extLst>
              <a:ext uri="{FF2B5EF4-FFF2-40B4-BE49-F238E27FC236}">
                <a16:creationId xmlns:a16="http://schemas.microsoft.com/office/drawing/2014/main" xmlns="" id="{4A8C624F-2A3B-4563-B9CF-B404427F4172}"/>
              </a:ext>
            </a:extLst>
          </p:cNvPr>
          <p:cNvSpPr>
            <a:spLocks noGrp="1" noChangeArrowheads="1"/>
          </p:cNvSpPr>
          <p:nvPr>
            <p:ph idx="1"/>
          </p:nvPr>
        </p:nvSpPr>
        <p:spPr/>
        <p:txBody>
          <a:bodyPr/>
          <a:lstStyle/>
          <a:p>
            <a:pPr marL="291600" indent="-291600" eaLnBrk="1" hangingPunct="1">
              <a:spcBef>
                <a:spcPts val="1000"/>
              </a:spcBef>
              <a:buClr>
                <a:schemeClr val="tx2"/>
              </a:buClr>
              <a:defRPr/>
            </a:pPr>
            <a:r>
              <a:rPr lang="en-US" altLang="en-US" sz="2800" dirty="0"/>
              <a:t>Constitutions.</a:t>
            </a:r>
          </a:p>
          <a:p>
            <a:pPr marL="291600" indent="-291600" eaLnBrk="1" hangingPunct="1">
              <a:spcBef>
                <a:spcPts val="1000"/>
              </a:spcBef>
              <a:buClr>
                <a:schemeClr val="tx2"/>
              </a:buClr>
              <a:defRPr/>
            </a:pPr>
            <a:r>
              <a:rPr lang="en-US" altLang="en-US" sz="2800" dirty="0"/>
              <a:t>Statutes.</a:t>
            </a:r>
          </a:p>
          <a:p>
            <a:pPr marL="291600" indent="-291600" eaLnBrk="1" hangingPunct="1">
              <a:spcBef>
                <a:spcPts val="1000"/>
              </a:spcBef>
              <a:buClr>
                <a:schemeClr val="tx2"/>
              </a:buClr>
              <a:defRPr/>
            </a:pPr>
            <a:r>
              <a:rPr lang="en-US" altLang="en-US" sz="2800" dirty="0"/>
              <a:t>Cases.</a:t>
            </a:r>
          </a:p>
          <a:p>
            <a:pPr marL="291600" indent="-291600" eaLnBrk="1" hangingPunct="1">
              <a:spcBef>
                <a:spcPts val="1000"/>
              </a:spcBef>
              <a:buClr>
                <a:schemeClr val="tx2"/>
              </a:buClr>
              <a:defRPr/>
            </a:pPr>
            <a:r>
              <a:rPr lang="en-US" altLang="en-US" sz="2800" dirty="0"/>
              <a:t>Administrative Law.</a:t>
            </a:r>
          </a:p>
          <a:p>
            <a:pPr marL="291600" indent="-291600" eaLnBrk="1" hangingPunct="1">
              <a:spcBef>
                <a:spcPts val="1000"/>
              </a:spcBef>
              <a:buClr>
                <a:schemeClr val="tx2"/>
              </a:buClr>
              <a:defRPr/>
            </a:pPr>
            <a:r>
              <a:rPr lang="en-US" altLang="en-US" sz="2800" dirty="0"/>
              <a:t>Treaties.</a:t>
            </a:r>
          </a:p>
          <a:p>
            <a:pPr marL="291600" indent="-291600" eaLnBrk="1" hangingPunct="1">
              <a:spcBef>
                <a:spcPts val="1000"/>
              </a:spcBef>
              <a:buClr>
                <a:schemeClr val="tx2"/>
              </a:buClr>
              <a:defRPr/>
            </a:pPr>
            <a:r>
              <a:rPr lang="en-US" altLang="en-US" sz="2800" dirty="0"/>
              <a:t>Executive Orders.</a:t>
            </a:r>
          </a:p>
        </p:txBody>
      </p:sp>
      <p:sp>
        <p:nvSpPr>
          <p:cNvPr id="15365" name="Slide Number Placeholder 4">
            <a:extLst>
              <a:ext uri="{FF2B5EF4-FFF2-40B4-BE49-F238E27FC236}">
                <a16:creationId xmlns:a16="http://schemas.microsoft.com/office/drawing/2014/main" xmlns="" id="{89F477E1-31BD-48A8-9955-0C17B8A9516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7</a:t>
            </a:fld>
            <a:endParaRPr lang="en-US" altLang="en-US" sz="14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7">
            <a:extLst>
              <a:ext uri="{FF2B5EF4-FFF2-40B4-BE49-F238E27FC236}">
                <a16:creationId xmlns:a16="http://schemas.microsoft.com/office/drawing/2014/main" xmlns="" id="{EDFFE3EB-32AB-40CC-A8F9-CB4516BBD275}"/>
              </a:ext>
            </a:extLst>
          </p:cNvPr>
          <p:cNvSpPr>
            <a:spLocks noGrp="1" noChangeArrowheads="1"/>
          </p:cNvSpPr>
          <p:nvPr>
            <p:ph type="title"/>
          </p:nvPr>
        </p:nvSpPr>
        <p:spPr/>
        <p:txBody>
          <a:bodyPr/>
          <a:lstStyle/>
          <a:p>
            <a:pPr eaLnBrk="1" fontAlgn="auto" hangingPunct="1">
              <a:spcAft>
                <a:spcPts val="0"/>
              </a:spcAft>
              <a:defRPr/>
            </a:pPr>
            <a:r>
              <a:rPr lang="en-US" altLang="en-US" sz="3600" dirty="0">
                <a:latin typeface="+mn-lt"/>
              </a:rPr>
              <a:t>Major Federal Administrative Agencies (Independent)</a:t>
            </a:r>
          </a:p>
        </p:txBody>
      </p:sp>
      <p:sp>
        <p:nvSpPr>
          <p:cNvPr id="17411" name="Content Placeholder 3">
            <a:extLst>
              <a:ext uri="{FF2B5EF4-FFF2-40B4-BE49-F238E27FC236}">
                <a16:creationId xmlns:a16="http://schemas.microsoft.com/office/drawing/2014/main" xmlns="" id="{4DBB0787-B475-4675-872A-C1437726391E}"/>
              </a:ext>
            </a:extLst>
          </p:cNvPr>
          <p:cNvSpPr>
            <a:spLocks noGrp="1" noChangeArrowheads="1"/>
          </p:cNvSpPr>
          <p:nvPr>
            <p:ph idx="1"/>
          </p:nvPr>
        </p:nvSpPr>
        <p:spPr/>
        <p:txBody>
          <a:bodyPr/>
          <a:lstStyle/>
          <a:p>
            <a:pPr marL="291600" indent="-291600" eaLnBrk="1" hangingPunct="1">
              <a:lnSpc>
                <a:spcPct val="80000"/>
              </a:lnSpc>
              <a:spcBef>
                <a:spcPts val="1000"/>
              </a:spcBef>
              <a:buClr>
                <a:schemeClr val="tx2"/>
              </a:buClr>
              <a:defRPr/>
            </a:pPr>
            <a:r>
              <a:rPr lang="en-US" altLang="en-US" sz="2800" dirty="0"/>
              <a:t>Commodity Futures Trading Commission.</a:t>
            </a:r>
          </a:p>
          <a:p>
            <a:pPr marL="291600" indent="-291600" eaLnBrk="1" hangingPunct="1">
              <a:lnSpc>
                <a:spcPct val="80000"/>
              </a:lnSpc>
              <a:spcBef>
                <a:spcPts val="1000"/>
              </a:spcBef>
              <a:buClr>
                <a:schemeClr val="tx2"/>
              </a:buClr>
              <a:defRPr/>
            </a:pPr>
            <a:r>
              <a:rPr lang="en-US" altLang="en-US" sz="2800" dirty="0"/>
              <a:t>Consumer Product Safety Commission.</a:t>
            </a:r>
          </a:p>
          <a:p>
            <a:pPr marL="291600" indent="-291600" eaLnBrk="1" hangingPunct="1">
              <a:lnSpc>
                <a:spcPct val="80000"/>
              </a:lnSpc>
              <a:spcBef>
                <a:spcPts val="1000"/>
              </a:spcBef>
              <a:buClr>
                <a:schemeClr val="tx2"/>
              </a:buClr>
              <a:defRPr/>
            </a:pPr>
            <a:r>
              <a:rPr lang="en-US" altLang="en-US" sz="2800" dirty="0"/>
              <a:t>Equal Employment Opportunity Commission.</a:t>
            </a:r>
          </a:p>
          <a:p>
            <a:pPr marL="291600" indent="-291600" eaLnBrk="1" hangingPunct="1">
              <a:lnSpc>
                <a:spcPct val="80000"/>
              </a:lnSpc>
              <a:spcBef>
                <a:spcPts val="1000"/>
              </a:spcBef>
              <a:buClr>
                <a:schemeClr val="tx2"/>
              </a:buClr>
              <a:defRPr/>
            </a:pPr>
            <a:r>
              <a:rPr lang="en-US" altLang="en-US" sz="2800" dirty="0"/>
              <a:t>Federal Trade Commission.</a:t>
            </a:r>
          </a:p>
          <a:p>
            <a:pPr marL="291600" indent="-291600" eaLnBrk="1" hangingPunct="1">
              <a:lnSpc>
                <a:spcPct val="80000"/>
              </a:lnSpc>
              <a:spcBef>
                <a:spcPts val="1000"/>
              </a:spcBef>
              <a:buClr>
                <a:schemeClr val="tx2"/>
              </a:buClr>
              <a:defRPr/>
            </a:pPr>
            <a:r>
              <a:rPr lang="en-US" altLang="en-US" sz="2800" dirty="0"/>
              <a:t>Federal Communications Commission.</a:t>
            </a:r>
          </a:p>
          <a:p>
            <a:pPr marL="291600" indent="-291600" eaLnBrk="1" hangingPunct="1">
              <a:lnSpc>
                <a:spcPct val="80000"/>
              </a:lnSpc>
              <a:spcBef>
                <a:spcPts val="1000"/>
              </a:spcBef>
              <a:buClr>
                <a:schemeClr val="tx2"/>
              </a:buClr>
              <a:defRPr/>
            </a:pPr>
            <a:r>
              <a:rPr lang="en-US" altLang="en-US" sz="2800" dirty="0"/>
              <a:t>Interstate Commerce Commission.</a:t>
            </a:r>
          </a:p>
          <a:p>
            <a:pPr marL="291600" indent="-291600" eaLnBrk="1" hangingPunct="1">
              <a:lnSpc>
                <a:spcPct val="80000"/>
              </a:lnSpc>
              <a:spcBef>
                <a:spcPts val="1000"/>
              </a:spcBef>
              <a:buClr>
                <a:schemeClr val="tx2"/>
              </a:buClr>
              <a:defRPr/>
            </a:pPr>
            <a:r>
              <a:rPr lang="en-US" altLang="en-US" sz="2800" dirty="0"/>
              <a:t>National Labor Relations Board.</a:t>
            </a:r>
          </a:p>
          <a:p>
            <a:pPr marL="291600" indent="-291600" eaLnBrk="1" hangingPunct="1">
              <a:lnSpc>
                <a:spcPct val="80000"/>
              </a:lnSpc>
              <a:spcBef>
                <a:spcPts val="1000"/>
              </a:spcBef>
              <a:buClr>
                <a:schemeClr val="tx2"/>
              </a:buClr>
              <a:defRPr/>
            </a:pPr>
            <a:r>
              <a:rPr lang="en-US" altLang="en-US" sz="2800" dirty="0"/>
              <a:t>National Transportation Safety Board.</a:t>
            </a:r>
          </a:p>
          <a:p>
            <a:pPr marL="291600" indent="-291600" eaLnBrk="1" hangingPunct="1">
              <a:lnSpc>
                <a:spcPct val="80000"/>
              </a:lnSpc>
              <a:spcBef>
                <a:spcPts val="1000"/>
              </a:spcBef>
              <a:buClr>
                <a:schemeClr val="tx2"/>
              </a:buClr>
              <a:defRPr/>
            </a:pPr>
            <a:r>
              <a:rPr lang="en-US" altLang="en-US" sz="2800" dirty="0"/>
              <a:t>Nuclear Regulatory Commission.</a:t>
            </a:r>
          </a:p>
          <a:p>
            <a:pPr marL="291600" indent="-291600" eaLnBrk="1" hangingPunct="1">
              <a:lnSpc>
                <a:spcPct val="80000"/>
              </a:lnSpc>
              <a:spcBef>
                <a:spcPts val="1000"/>
              </a:spcBef>
              <a:buClr>
                <a:schemeClr val="tx2"/>
              </a:buClr>
              <a:defRPr/>
            </a:pPr>
            <a:r>
              <a:rPr lang="en-US" altLang="en-US" sz="2800" dirty="0"/>
              <a:t>Securities and Exchange Commission.</a:t>
            </a:r>
          </a:p>
        </p:txBody>
      </p:sp>
      <p:sp>
        <p:nvSpPr>
          <p:cNvPr id="17413" name="Slide Number Placeholder 4">
            <a:extLst>
              <a:ext uri="{FF2B5EF4-FFF2-40B4-BE49-F238E27FC236}">
                <a16:creationId xmlns:a16="http://schemas.microsoft.com/office/drawing/2014/main" xmlns="" id="{9BEF3786-AEDA-49AB-AA03-272E81A22093}"/>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8</a:t>
            </a:fld>
            <a:endParaRPr lang="en-US" altLang="en-US" sz="1400"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9">
            <a:extLst>
              <a:ext uri="{FF2B5EF4-FFF2-40B4-BE49-F238E27FC236}">
                <a16:creationId xmlns:a16="http://schemas.microsoft.com/office/drawing/2014/main" xmlns="" id="{61BF0343-F8CF-4C34-8E2F-7706CCCEEC88}"/>
              </a:ext>
            </a:extLst>
          </p:cNvPr>
          <p:cNvSpPr>
            <a:spLocks noGrp="1" noChangeArrowheads="1"/>
          </p:cNvSpPr>
          <p:nvPr>
            <p:ph type="title"/>
          </p:nvPr>
        </p:nvSpPr>
        <p:spPr/>
        <p:txBody>
          <a:bodyPr/>
          <a:lstStyle/>
          <a:p>
            <a:pPr eaLnBrk="1" fontAlgn="auto" hangingPunct="1">
              <a:spcAft>
                <a:spcPts val="0"/>
              </a:spcAft>
              <a:defRPr/>
            </a:pPr>
            <a:r>
              <a:rPr lang="en-US" altLang="en-US" sz="3600" dirty="0">
                <a:latin typeface="+mn-lt"/>
              </a:rPr>
              <a:t>Major Federal Administrative Agencies (Executive)</a:t>
            </a:r>
          </a:p>
        </p:txBody>
      </p:sp>
      <p:sp>
        <p:nvSpPr>
          <p:cNvPr id="19459" name="Content Placeholder 3">
            <a:extLst>
              <a:ext uri="{FF2B5EF4-FFF2-40B4-BE49-F238E27FC236}">
                <a16:creationId xmlns:a16="http://schemas.microsoft.com/office/drawing/2014/main" xmlns="" id="{C9490A40-2F12-409F-8D92-8E1359110A43}"/>
              </a:ext>
            </a:extLst>
          </p:cNvPr>
          <p:cNvSpPr>
            <a:spLocks noGrp="1" noChangeArrowheads="1"/>
          </p:cNvSpPr>
          <p:nvPr>
            <p:ph idx="1"/>
          </p:nvPr>
        </p:nvSpPr>
        <p:spPr/>
        <p:txBody>
          <a:bodyPr/>
          <a:lstStyle/>
          <a:p>
            <a:pPr marL="291600" indent="-291600" eaLnBrk="1" hangingPunct="1">
              <a:lnSpc>
                <a:spcPct val="90000"/>
              </a:lnSpc>
              <a:spcBef>
                <a:spcPts val="1000"/>
              </a:spcBef>
              <a:buClr>
                <a:schemeClr val="tx2"/>
              </a:buClr>
              <a:defRPr/>
            </a:pPr>
            <a:r>
              <a:rPr lang="en-US" altLang="en-US" sz="2800" dirty="0"/>
              <a:t>Federal Deposit Insurance Corporation.</a:t>
            </a:r>
          </a:p>
          <a:p>
            <a:pPr marL="291600" indent="-291600" eaLnBrk="1" hangingPunct="1">
              <a:lnSpc>
                <a:spcPct val="90000"/>
              </a:lnSpc>
              <a:spcBef>
                <a:spcPts val="1000"/>
              </a:spcBef>
              <a:buClr>
                <a:schemeClr val="tx2"/>
              </a:buClr>
              <a:defRPr/>
            </a:pPr>
            <a:r>
              <a:rPr lang="en-US" altLang="en-US" sz="2800" dirty="0"/>
              <a:t>Occupational Safety and Health Administration.</a:t>
            </a:r>
          </a:p>
          <a:p>
            <a:pPr marL="291600" indent="-291600" eaLnBrk="1" hangingPunct="1">
              <a:lnSpc>
                <a:spcPct val="90000"/>
              </a:lnSpc>
              <a:spcBef>
                <a:spcPts val="1000"/>
              </a:spcBef>
              <a:buClr>
                <a:schemeClr val="tx2"/>
              </a:buClr>
              <a:defRPr/>
            </a:pPr>
            <a:r>
              <a:rPr lang="en-US" altLang="en-US" sz="2800" dirty="0"/>
              <a:t>General Services Administration.</a:t>
            </a:r>
          </a:p>
          <a:p>
            <a:pPr marL="291600" indent="-291600" eaLnBrk="1" hangingPunct="1">
              <a:lnSpc>
                <a:spcPct val="90000"/>
              </a:lnSpc>
              <a:spcBef>
                <a:spcPts val="1000"/>
              </a:spcBef>
              <a:buClr>
                <a:schemeClr val="tx2"/>
              </a:buClr>
              <a:defRPr/>
            </a:pPr>
            <a:r>
              <a:rPr lang="en-US" altLang="en-US" sz="2800" dirty="0"/>
              <a:t>National Aeronautics and Space Administration.</a:t>
            </a:r>
          </a:p>
          <a:p>
            <a:pPr marL="291600" indent="-291600" eaLnBrk="1" hangingPunct="1">
              <a:lnSpc>
                <a:spcPct val="90000"/>
              </a:lnSpc>
              <a:spcBef>
                <a:spcPts val="1000"/>
              </a:spcBef>
              <a:buClr>
                <a:schemeClr val="tx2"/>
              </a:buClr>
              <a:defRPr/>
            </a:pPr>
            <a:r>
              <a:rPr lang="en-US" altLang="en-US" sz="2800" dirty="0"/>
              <a:t>Small Business Administration.</a:t>
            </a:r>
          </a:p>
          <a:p>
            <a:pPr marL="291600" indent="-291600" eaLnBrk="1" hangingPunct="1">
              <a:lnSpc>
                <a:spcPct val="90000"/>
              </a:lnSpc>
              <a:spcBef>
                <a:spcPts val="1000"/>
              </a:spcBef>
              <a:buClr>
                <a:schemeClr val="tx2"/>
              </a:buClr>
              <a:defRPr/>
            </a:pPr>
            <a:r>
              <a:rPr lang="en-US" altLang="en-US" sz="2800" dirty="0"/>
              <a:t>International Development Cooperative Agency.</a:t>
            </a:r>
          </a:p>
          <a:p>
            <a:pPr marL="291600" indent="-291600" eaLnBrk="1" hangingPunct="1">
              <a:lnSpc>
                <a:spcPct val="90000"/>
              </a:lnSpc>
              <a:spcBef>
                <a:spcPts val="1000"/>
              </a:spcBef>
              <a:buClr>
                <a:schemeClr val="tx2"/>
              </a:buClr>
              <a:defRPr/>
            </a:pPr>
            <a:r>
              <a:rPr lang="en-US" altLang="en-US" sz="2800" dirty="0"/>
              <a:t>National Science Foundation.</a:t>
            </a:r>
          </a:p>
          <a:p>
            <a:pPr marL="291600" indent="-291600" eaLnBrk="1" hangingPunct="1">
              <a:lnSpc>
                <a:spcPct val="90000"/>
              </a:lnSpc>
              <a:spcBef>
                <a:spcPts val="1000"/>
              </a:spcBef>
              <a:buClr>
                <a:schemeClr val="tx2"/>
              </a:buClr>
              <a:defRPr/>
            </a:pPr>
            <a:r>
              <a:rPr lang="en-US" altLang="en-US" sz="2800" dirty="0"/>
              <a:t>Veterans Administration.</a:t>
            </a:r>
          </a:p>
          <a:p>
            <a:pPr marL="291600" indent="-291600" eaLnBrk="1" hangingPunct="1">
              <a:lnSpc>
                <a:spcPct val="90000"/>
              </a:lnSpc>
              <a:spcBef>
                <a:spcPts val="1000"/>
              </a:spcBef>
              <a:buClr>
                <a:schemeClr val="tx2"/>
              </a:buClr>
              <a:defRPr/>
            </a:pPr>
            <a:r>
              <a:rPr lang="en-US" altLang="en-US" sz="2800" dirty="0"/>
              <a:t>Office of Personnel Management.</a:t>
            </a:r>
          </a:p>
        </p:txBody>
      </p:sp>
      <p:sp>
        <p:nvSpPr>
          <p:cNvPr id="19461" name="Slide Number Placeholder 4">
            <a:extLst>
              <a:ext uri="{FF2B5EF4-FFF2-40B4-BE49-F238E27FC236}">
                <a16:creationId xmlns:a16="http://schemas.microsoft.com/office/drawing/2014/main" xmlns="" id="{13FBD384-6CE1-4167-9F87-4A98F32D00C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9</a:t>
            </a:fld>
            <a:endParaRPr lang="en-US" altLang="en-US" sz="1400" dirty="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a61a12be18abb3c4cceab615c51fa34db0ed2d2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rah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3_sarah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2_sarah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1_sarah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sarah theme</Template>
  <TotalTime>309</TotalTime>
  <Words>1020</Words>
  <Application>Microsoft Office PowerPoint</Application>
  <PresentationFormat>On-screen Show (4:3)</PresentationFormat>
  <Paragraphs>104</Paragraphs>
  <Slides>12</Slides>
  <Notes>11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12</vt:i4>
      </vt:variant>
    </vt:vector>
  </HeadingPairs>
  <TitlesOfParts>
    <vt:vector size="20" baseType="lpstr">
      <vt:lpstr>Arial</vt:lpstr>
      <vt:lpstr>Calibri</vt:lpstr>
      <vt:lpstr>Cambria</vt:lpstr>
      <vt:lpstr>Verdana</vt:lpstr>
      <vt:lpstr>sarah theme</vt:lpstr>
      <vt:lpstr>3_sarah theme</vt:lpstr>
      <vt:lpstr>2_sarah theme</vt:lpstr>
      <vt:lpstr>1_sarah theme</vt:lpstr>
      <vt:lpstr>Chapter 1</vt:lpstr>
      <vt:lpstr>Business Law</vt:lpstr>
      <vt:lpstr>Functional Areas of Business Affected By Business Law</vt:lpstr>
      <vt:lpstr>Purposes of the Law</vt:lpstr>
      <vt:lpstr>Classification of Law 1</vt:lpstr>
      <vt:lpstr>Classification of Law 2</vt:lpstr>
      <vt:lpstr>Sources of Business Law</vt:lpstr>
      <vt:lpstr>Major Federal Administrative Agencies (Independent)</vt:lpstr>
      <vt:lpstr>Major Federal Administrative Agencies (Executive)</vt:lpstr>
      <vt:lpstr>Schools of Legal Interpretation</vt:lpstr>
      <vt:lpstr>Critical Thinking Model Case Analysis</vt:lpstr>
      <vt:lpstr>Chapter 1 Case Hypothetical</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77</cp:revision>
  <dcterms:created xsi:type="dcterms:W3CDTF">2011-05-16T15:56:06Z</dcterms:created>
  <dcterms:modified xsi:type="dcterms:W3CDTF">2018-09-16T19:44:34Z</dcterms:modified>
</cp:coreProperties>
</file>