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2" r:id="rId2"/>
    <p:sldMasterId id="2147483673" r:id="rId3"/>
  </p:sldMasterIdLst>
  <p:notesMasterIdLst>
    <p:notesMasterId r:id="rId36"/>
  </p:notesMasterIdLst>
  <p:handoutMasterIdLst>
    <p:handoutMasterId r:id="rId37"/>
  </p:handoutMasterIdLst>
  <p:sldIdLst>
    <p:sldId id="29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4" r:id="rId29"/>
    <p:sldId id="285" r:id="rId30"/>
    <p:sldId id="286" r:id="rId31"/>
    <p:sldId id="287" r:id="rId32"/>
    <p:sldId id="281" r:id="rId33"/>
    <p:sldId id="282" r:id="rId34"/>
    <p:sldId id="283" r:id="rId35"/>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6296" autoAdjust="0"/>
  </p:normalViewPr>
  <p:slideViewPr>
    <p:cSldViewPr>
      <p:cViewPr varScale="1">
        <p:scale>
          <a:sx n="66" d="100"/>
          <a:sy n="66" d="100"/>
        </p:scale>
        <p:origin x="1060" y="40"/>
      </p:cViewPr>
      <p:guideLst>
        <p:guide orient="horz" pos="2160"/>
        <p:guide pos="2880"/>
      </p:guideLst>
    </p:cSldViewPr>
  </p:slideViewPr>
  <p:outlineViewPr>
    <p:cViewPr>
      <p:scale>
        <a:sx n="33" d="100"/>
        <a:sy n="33" d="100"/>
      </p:scale>
      <p:origin x="0" y="-101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3A2C1F9-C180-4840-9308-5CCCB2FA56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D21DB31D-E7FC-4F53-B7B8-F246D02330D4}"/>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9F5B5A7-AB79-4C3A-8657-A2C9FC33EDDE}"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9D5187A9-E45E-4C79-96E2-1489D763E4D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54209AB0-5C6F-4BDF-8E97-C959E1375BB2}"/>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974AA2-F7FF-4C93-BDF8-575070ED6485}" type="slidenum">
              <a:rPr lang="en-US" altLang="en-US"/>
              <a:pPr/>
              <a:t>‹#›</a:t>
            </a:fld>
            <a:endParaRPr lang="en-US" altLang="en-US"/>
          </a:p>
        </p:txBody>
      </p:sp>
    </p:spTree>
    <p:extLst>
      <p:ext uri="{BB962C8B-B14F-4D97-AF65-F5344CB8AC3E}">
        <p14:creationId xmlns:p14="http://schemas.microsoft.com/office/powerpoint/2010/main" val="36339333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28B74C0-5F70-4581-9D50-CEE5DF63978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FFC818D9-024D-4858-9D11-D0DAEFBC375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8268340-E213-48DE-A052-B0B02271ED56}"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1FF6CA9F-45AB-4446-B4B2-C3B68C387D7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4834AA04-0EB7-4566-B07F-485E0C4A12E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3233256-428E-451A-AAB8-64D3B1D8D82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36FF3E6B-3744-42CF-9A5C-F2B6B4A37E3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4C809DF-F2C2-4FA1-93B9-A8B023D90AE2}" type="slidenum">
              <a:rPr lang="en-US" altLang="en-US"/>
              <a:pPr/>
              <a:t>‹#›</a:t>
            </a:fld>
            <a:endParaRPr lang="en-US" altLang="en-US"/>
          </a:p>
        </p:txBody>
      </p:sp>
    </p:spTree>
    <p:extLst>
      <p:ext uri="{BB962C8B-B14F-4D97-AF65-F5344CB8AC3E}">
        <p14:creationId xmlns:p14="http://schemas.microsoft.com/office/powerpoint/2010/main" val="17176558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Chapter 7: Tort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762049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B809F3BA-A612-4734-B923-367E16F7B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F6B6DA0D-8821-4343-BB1B-9E34B90CFA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 of defamation include: libel, defamation published in permanent form, such as in a magazine or newspaper; and slander, defamation made orally. </a:t>
            </a:r>
          </a:p>
        </p:txBody>
      </p:sp>
      <p:sp>
        <p:nvSpPr>
          <p:cNvPr id="21507" name="Slide Number Placeholder 3">
            <a:extLst>
              <a:ext uri="{FF2B5EF4-FFF2-40B4-BE49-F238E27FC236}">
                <a16:creationId xmlns:a16="http://schemas.microsoft.com/office/drawing/2014/main" xmlns="" id="{463E8238-B0CC-452E-AA0F-7B5870C75B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34150F8-3CBC-44C1-A5F7-AA79CF3CCF91}" type="slidenum">
              <a:rPr lang="en-US" altLang="en-US" sz="1200"/>
              <a:pPr/>
              <a:t>10</a:t>
            </a:fld>
            <a:endParaRPr lang="en-US" altLang="en-US" sz="1200"/>
          </a:p>
        </p:txBody>
      </p:sp>
    </p:spTree>
    <p:extLst>
      <p:ext uri="{BB962C8B-B14F-4D97-AF65-F5344CB8AC3E}">
        <p14:creationId xmlns:p14="http://schemas.microsoft.com/office/powerpoint/2010/main" val="1818892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0962655C-8744-431E-8992-C2EE337A77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CE971464-3556-4E38-9747-9FF7B34E1D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Examples of intentional torts against property include trespass to realty, private nuisance, trespass to personal property, and conversion.</a:t>
            </a:r>
          </a:p>
        </p:txBody>
      </p:sp>
      <p:sp>
        <p:nvSpPr>
          <p:cNvPr id="23555" name="Slide Number Placeholder 3">
            <a:extLst>
              <a:ext uri="{FF2B5EF4-FFF2-40B4-BE49-F238E27FC236}">
                <a16:creationId xmlns:a16="http://schemas.microsoft.com/office/drawing/2014/main" xmlns="" id="{16D1729A-426B-4990-A78C-E127874298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DE59248-8681-43E1-92E0-2D6F02B615B8}" type="slidenum">
              <a:rPr lang="en-US" altLang="en-US" sz="1200"/>
              <a:pPr/>
              <a:t>11</a:t>
            </a:fld>
            <a:endParaRPr lang="en-US" altLang="en-US" sz="1200"/>
          </a:p>
        </p:txBody>
      </p:sp>
    </p:spTree>
    <p:extLst>
      <p:ext uri="{BB962C8B-B14F-4D97-AF65-F5344CB8AC3E}">
        <p14:creationId xmlns:p14="http://schemas.microsoft.com/office/powerpoint/2010/main" val="93640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5CEDD6FA-BD72-4FA0-8D06-991EEA67E5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4407577B-4D88-415A-B337-CEA285AF07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intentional tort of trespass to realty occurs when a person enters the land of another without permission, causes an object to be placed on the land of another without the landowner’s permission, stays on the land of another when the owner tells him or her to depart, or refuses to remove something he or she placed on the property that the landowner asked to be removed.</a:t>
            </a:r>
          </a:p>
        </p:txBody>
      </p:sp>
      <p:sp>
        <p:nvSpPr>
          <p:cNvPr id="25603" name="Slide Number Placeholder 3">
            <a:extLst>
              <a:ext uri="{FF2B5EF4-FFF2-40B4-BE49-F238E27FC236}">
                <a16:creationId xmlns:a16="http://schemas.microsoft.com/office/drawing/2014/main" xmlns="" id="{2FF2D9C7-B925-408F-9153-520C1D8021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F20AACE-E51E-4293-B0BE-897974BDDDE9}" type="slidenum">
              <a:rPr lang="en-US" altLang="en-US" sz="1200"/>
              <a:pPr/>
              <a:t>12</a:t>
            </a:fld>
            <a:endParaRPr lang="en-US" altLang="en-US" sz="1200"/>
          </a:p>
        </p:txBody>
      </p:sp>
    </p:spTree>
    <p:extLst>
      <p:ext uri="{BB962C8B-B14F-4D97-AF65-F5344CB8AC3E}">
        <p14:creationId xmlns:p14="http://schemas.microsoft.com/office/powerpoint/2010/main" val="2810880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7A1B4608-A320-4B2D-8472-E9A11624B4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C8D6EDAD-35F6-4B40-A2E3-8C5FB5ED8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private nuisance occurs when a person uses his or her property in an unreasonable manner that harms a neighbor’s use or enjoyment of his or her property.</a:t>
            </a:r>
          </a:p>
        </p:txBody>
      </p:sp>
      <p:sp>
        <p:nvSpPr>
          <p:cNvPr id="27651" name="Slide Number Placeholder 3">
            <a:extLst>
              <a:ext uri="{FF2B5EF4-FFF2-40B4-BE49-F238E27FC236}">
                <a16:creationId xmlns:a16="http://schemas.microsoft.com/office/drawing/2014/main" xmlns="" id="{122EAB74-8EEF-4632-9C4C-FC2B7B16CC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8D9E2DC-1609-4710-9235-EAEDE2217E6F}" type="slidenum">
              <a:rPr lang="en-US" altLang="en-US" sz="1200"/>
              <a:pPr/>
              <a:t>13</a:t>
            </a:fld>
            <a:endParaRPr lang="en-US" altLang="en-US" sz="1200"/>
          </a:p>
        </p:txBody>
      </p:sp>
    </p:spTree>
    <p:extLst>
      <p:ext uri="{BB962C8B-B14F-4D97-AF65-F5344CB8AC3E}">
        <p14:creationId xmlns:p14="http://schemas.microsoft.com/office/powerpoint/2010/main" val="1713693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16B99CB6-7953-4E2B-A720-459AAF34F0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566D7DAC-8116-4765-A9BA-98AF5A60BA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person commits trespass to personal property by temporarily exerting control over another’s personal property, or interfering with the true owner’s right to use the property.</a:t>
            </a:r>
          </a:p>
        </p:txBody>
      </p:sp>
      <p:sp>
        <p:nvSpPr>
          <p:cNvPr id="29699" name="Slide Number Placeholder 3">
            <a:extLst>
              <a:ext uri="{FF2B5EF4-FFF2-40B4-BE49-F238E27FC236}">
                <a16:creationId xmlns:a16="http://schemas.microsoft.com/office/drawing/2014/main" xmlns="" id="{1A6C13B2-1F9D-44D2-84E0-A607D86AAE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2968C0F-1844-4F4E-BB4E-D3682A7EF690}" type="slidenum">
              <a:rPr lang="en-US" altLang="en-US" sz="1200"/>
              <a:pPr/>
              <a:t>14</a:t>
            </a:fld>
            <a:endParaRPr lang="en-US" altLang="en-US" sz="1200"/>
          </a:p>
        </p:txBody>
      </p:sp>
    </p:spTree>
    <p:extLst>
      <p:ext uri="{BB962C8B-B14F-4D97-AF65-F5344CB8AC3E}">
        <p14:creationId xmlns:p14="http://schemas.microsoft.com/office/powerpoint/2010/main" val="4129426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26F32109-90E8-470E-B6E0-17A78D36B3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83478AFD-B0B5-4DDC-BC92-E07B992F6A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Conversion occurs when a person permanently removes personal property from the owner’s possession and control.</a:t>
            </a:r>
          </a:p>
        </p:txBody>
      </p:sp>
      <p:sp>
        <p:nvSpPr>
          <p:cNvPr id="31747" name="Slide Number Placeholder 3">
            <a:extLst>
              <a:ext uri="{FF2B5EF4-FFF2-40B4-BE49-F238E27FC236}">
                <a16:creationId xmlns:a16="http://schemas.microsoft.com/office/drawing/2014/main" xmlns="" id="{676ADDFD-597B-4231-9D82-1FA6FE6601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DC5DA20-0667-4098-872F-45555492DB06}" type="slidenum">
              <a:rPr lang="en-US" altLang="en-US" sz="1200"/>
              <a:pPr/>
              <a:t>15</a:t>
            </a:fld>
            <a:endParaRPr lang="en-US" altLang="en-US" sz="1200"/>
          </a:p>
        </p:txBody>
      </p:sp>
    </p:spTree>
    <p:extLst>
      <p:ext uri="{BB962C8B-B14F-4D97-AF65-F5344CB8AC3E}">
        <p14:creationId xmlns:p14="http://schemas.microsoft.com/office/powerpoint/2010/main" val="690833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C8419373-4EB2-4AD1-8612-C63E30AF2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C2C541D6-8435-4691-9914-DC5F30EED7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Examples of intentional torts against economic interests include disparagement, intentional interference with contractual affairs, unfair competition, and fraudulent misrepresentation.</a:t>
            </a:r>
          </a:p>
        </p:txBody>
      </p:sp>
      <p:sp>
        <p:nvSpPr>
          <p:cNvPr id="33795" name="Slide Number Placeholder 3">
            <a:extLst>
              <a:ext uri="{FF2B5EF4-FFF2-40B4-BE49-F238E27FC236}">
                <a16:creationId xmlns:a16="http://schemas.microsoft.com/office/drawing/2014/main" xmlns="" id="{29BFC73E-0A23-41C4-855C-3FC277431C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6F1B653-B198-4F6A-B066-CA8F01761323}" type="slidenum">
              <a:rPr lang="en-US" altLang="en-US" sz="1200"/>
              <a:pPr/>
              <a:t>16</a:t>
            </a:fld>
            <a:endParaRPr lang="en-US" altLang="en-US" sz="1200"/>
          </a:p>
        </p:txBody>
      </p:sp>
    </p:spTree>
    <p:extLst>
      <p:ext uri="{BB962C8B-B14F-4D97-AF65-F5344CB8AC3E}">
        <p14:creationId xmlns:p14="http://schemas.microsoft.com/office/powerpoint/2010/main" val="2935405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1E492571-EDF0-46EB-8105-963AF269AB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45C25430-5AAF-4F96-921B-BE6D115922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Disparagement is similar to defamation, representing a false statement of material fact resulting in damage to a business’s or product’s reputation.</a:t>
            </a:r>
          </a:p>
        </p:txBody>
      </p:sp>
      <p:sp>
        <p:nvSpPr>
          <p:cNvPr id="35843" name="Slide Number Placeholder 3">
            <a:extLst>
              <a:ext uri="{FF2B5EF4-FFF2-40B4-BE49-F238E27FC236}">
                <a16:creationId xmlns:a16="http://schemas.microsoft.com/office/drawing/2014/main" xmlns="" id="{1AA43332-D36F-4AAD-9478-3EACC257A0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98E0BEC-9043-4BF4-B47C-5E66E6DE6002}" type="slidenum">
              <a:rPr lang="en-US" altLang="en-US" sz="1200"/>
              <a:pPr/>
              <a:t>17</a:t>
            </a:fld>
            <a:endParaRPr lang="en-US" altLang="en-US" sz="1200"/>
          </a:p>
        </p:txBody>
      </p:sp>
    </p:spTree>
    <p:extLst>
      <p:ext uri="{BB962C8B-B14F-4D97-AF65-F5344CB8AC3E}">
        <p14:creationId xmlns:p14="http://schemas.microsoft.com/office/powerpoint/2010/main" val="3151755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EA85539F-7435-47FD-B7F8-D1352A6477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xmlns="" id="{6C739C7B-5ED4-47A8-8BA2-B4AF415503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order to establish the tort of intentional interference with contract, the plaintiff must prove:  the existence of a valid and enforceable contract between two parties; the defendant knew of the existence of the contract and its terms; the defendant intentionally undertook steps to cause one of the parties to breach the contract; and the plaintiff was injured as a result of the breach of contract.</a:t>
            </a:r>
          </a:p>
        </p:txBody>
      </p:sp>
      <p:sp>
        <p:nvSpPr>
          <p:cNvPr id="37891" name="Slide Number Placeholder 3">
            <a:extLst>
              <a:ext uri="{FF2B5EF4-FFF2-40B4-BE49-F238E27FC236}">
                <a16:creationId xmlns:a16="http://schemas.microsoft.com/office/drawing/2014/main" xmlns="" id="{1BC09DD3-F22E-4855-AE3D-CA2C46DD0E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5EB144-6CE3-42E2-A077-F389FD10BB6B}" type="slidenum">
              <a:rPr lang="en-US" altLang="en-US" sz="1200"/>
              <a:pPr/>
              <a:t>18</a:t>
            </a:fld>
            <a:endParaRPr lang="en-US" altLang="en-US" sz="1200"/>
          </a:p>
        </p:txBody>
      </p:sp>
    </p:spTree>
    <p:extLst>
      <p:ext uri="{BB962C8B-B14F-4D97-AF65-F5344CB8AC3E}">
        <p14:creationId xmlns:p14="http://schemas.microsoft.com/office/powerpoint/2010/main" val="72789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A694E7C5-4C60-4D64-B618-BD35C76D12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298E12CB-818B-48C7-851A-48790F9C2B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tort of unfair competition is a violation of economic interests that occurs when the defendant unreasonably interferes with the plaintiff’s opportunity to earn a profit.</a:t>
            </a:r>
          </a:p>
        </p:txBody>
      </p:sp>
      <p:sp>
        <p:nvSpPr>
          <p:cNvPr id="39939" name="Slide Number Placeholder 3">
            <a:extLst>
              <a:ext uri="{FF2B5EF4-FFF2-40B4-BE49-F238E27FC236}">
                <a16:creationId xmlns:a16="http://schemas.microsoft.com/office/drawing/2014/main" xmlns="" id="{BA062DBA-44BC-45A1-8B7D-2CB90A1EA4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8A3DDF-E728-4D06-B151-513DC0F11654}" type="slidenum">
              <a:rPr lang="en-US" altLang="en-US" sz="1200"/>
              <a:pPr/>
              <a:t>19</a:t>
            </a:fld>
            <a:endParaRPr lang="en-US" altLang="en-US" sz="1200"/>
          </a:p>
        </p:txBody>
      </p:sp>
    </p:spTree>
    <p:extLst>
      <p:ext uri="{BB962C8B-B14F-4D97-AF65-F5344CB8AC3E}">
        <p14:creationId xmlns:p14="http://schemas.microsoft.com/office/powerpoint/2010/main" val="18992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3194D564-9787-41CC-B488-4ED073592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509749E3-6CEC-420A-8771-7B8DFDA2F7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“tort” is a civil wrong or injury to another, other than breach of contract, giving the injured party the right to bring a lawsuit against the wrongdoer to recover compensation for economic and/or physical damages.</a:t>
            </a:r>
          </a:p>
        </p:txBody>
      </p:sp>
      <p:sp>
        <p:nvSpPr>
          <p:cNvPr id="5123" name="Slide Number Placeholder 3">
            <a:extLst>
              <a:ext uri="{FF2B5EF4-FFF2-40B4-BE49-F238E27FC236}">
                <a16:creationId xmlns:a16="http://schemas.microsoft.com/office/drawing/2014/main" xmlns="" id="{CD97F88F-A398-4A4D-9A09-1B92D207D9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0ADAC4-7AB7-47F2-A058-865D9330A9BB}" type="slidenum">
              <a:rPr lang="en-US" altLang="en-US" sz="1200"/>
              <a:pPr/>
              <a:t>2</a:t>
            </a:fld>
            <a:endParaRPr lang="en-US" altLang="en-US" sz="1200"/>
          </a:p>
        </p:txBody>
      </p:sp>
    </p:spTree>
    <p:extLst>
      <p:ext uri="{BB962C8B-B14F-4D97-AF65-F5344CB8AC3E}">
        <p14:creationId xmlns:p14="http://schemas.microsoft.com/office/powerpoint/2010/main" val="3529217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45B6A68F-760E-4843-B999-2C87F75E7F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A33AAC1D-C057-462A-8E55-F80AE709DB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order to establish the tort of fraudulent misrepresentation, the plaintiff must prove:  the defendant knowingly, or with reckless disregard for the truth, misrepresented material facts and conditions; the defendant intended to have another party rely on the misrepresentation; the plaintiff reasonably relied on the misrepresentation; and the plaintiff suffered damages because of reliance on the misrepresentation.</a:t>
            </a:r>
          </a:p>
        </p:txBody>
      </p:sp>
      <p:sp>
        <p:nvSpPr>
          <p:cNvPr id="41987" name="Slide Number Placeholder 3">
            <a:extLst>
              <a:ext uri="{FF2B5EF4-FFF2-40B4-BE49-F238E27FC236}">
                <a16:creationId xmlns:a16="http://schemas.microsoft.com/office/drawing/2014/main" xmlns="" id="{A4A9BD57-02DB-47AF-B6E0-387F56E16E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406795-6DA5-478F-AC7D-BFFF9F6AEB5B}" type="slidenum">
              <a:rPr lang="en-US" altLang="en-US" sz="1200"/>
              <a:pPr/>
              <a:t>20</a:t>
            </a:fld>
            <a:endParaRPr lang="en-US" altLang="en-US" sz="1200"/>
          </a:p>
        </p:txBody>
      </p:sp>
    </p:spTree>
    <p:extLst>
      <p:ext uri="{BB962C8B-B14F-4D97-AF65-F5344CB8AC3E}">
        <p14:creationId xmlns:p14="http://schemas.microsoft.com/office/powerpoint/2010/main" val="1479901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E032AEEF-8077-4CF8-A139-F73E995157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xmlns="" id="{CB97C686-6BBA-4249-B457-46EBF60618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Negligence is defined as the failure to exercise reasonable care to protect another’s person or property, causing an unreasonable risk of harm to others.</a:t>
            </a:r>
          </a:p>
        </p:txBody>
      </p:sp>
      <p:sp>
        <p:nvSpPr>
          <p:cNvPr id="44035" name="Slide Number Placeholder 3">
            <a:extLst>
              <a:ext uri="{FF2B5EF4-FFF2-40B4-BE49-F238E27FC236}">
                <a16:creationId xmlns:a16="http://schemas.microsoft.com/office/drawing/2014/main" xmlns="" id="{2FE0A159-5425-4FB3-8078-B1E812BD69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46F2A7-5544-4022-B928-E1D95F09F4B5}" type="slidenum">
              <a:rPr lang="en-US" altLang="en-US" sz="1200"/>
              <a:pPr/>
              <a:t>21</a:t>
            </a:fld>
            <a:endParaRPr lang="en-US" altLang="en-US" sz="1200"/>
          </a:p>
        </p:txBody>
      </p:sp>
    </p:spTree>
    <p:extLst>
      <p:ext uri="{BB962C8B-B14F-4D97-AF65-F5344CB8AC3E}">
        <p14:creationId xmlns:p14="http://schemas.microsoft.com/office/powerpoint/2010/main" val="635751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978958C8-E33C-4EFC-8C1C-D83233D4B7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xmlns="" id="{0D95ECFC-28A3-4F38-A49C-F350CE5BAD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order to win a negligence case, the plaintiff must establish:  a duty owed by the defendant to the plaintiff; breach of the defendant’s duty; actual and proximate causation of harm to the plaintiff; and proof of damages.</a:t>
            </a:r>
          </a:p>
        </p:txBody>
      </p:sp>
      <p:sp>
        <p:nvSpPr>
          <p:cNvPr id="46083" name="Slide Number Placeholder 3">
            <a:extLst>
              <a:ext uri="{FF2B5EF4-FFF2-40B4-BE49-F238E27FC236}">
                <a16:creationId xmlns:a16="http://schemas.microsoft.com/office/drawing/2014/main" xmlns="" id="{2282858D-D76F-441C-8A18-B42866A7D9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49FA6EE-8A3E-4114-8C62-2B3CF2F5B7C7}" type="slidenum">
              <a:rPr lang="en-US" altLang="en-US" sz="1200"/>
              <a:pPr/>
              <a:t>22</a:t>
            </a:fld>
            <a:endParaRPr lang="en-US" altLang="en-US" sz="1200"/>
          </a:p>
        </p:txBody>
      </p:sp>
    </p:spTree>
    <p:extLst>
      <p:ext uri="{BB962C8B-B14F-4D97-AF65-F5344CB8AC3E}">
        <p14:creationId xmlns:p14="http://schemas.microsoft.com/office/powerpoint/2010/main" val="3864488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xmlns="" id="{18D2310C-6C61-4B65-8BF9-D86F1B6C8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xmlns="" id="{F5102381-7312-418C-BAD8-DF7FADD622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Res ipsa loquitur means “the thing speaks for itself.”  The plaintiff uses the doctrine of res ipsa loquitur to allow the judge or jury to infer that more likely than not, the defendant’s negligence was the cause of the plaintiff’s harm, even though there is not direct evidence of the defendant’s lack of due care.  The establish a res ipsa loquitur case, the plaintiff must demonstrate that:  the event was a kind that ordinarily does not occur in the absence of negligence; other responsible causes, including the conduct of third parties and the plaintiff, have been sufficiently eliminated; and the indicated negligence is within the scope of the defendant’s duty to the plaintiff.</a:t>
            </a:r>
          </a:p>
        </p:txBody>
      </p:sp>
      <p:sp>
        <p:nvSpPr>
          <p:cNvPr id="48131" name="Slide Number Placeholder 3">
            <a:extLst>
              <a:ext uri="{FF2B5EF4-FFF2-40B4-BE49-F238E27FC236}">
                <a16:creationId xmlns:a16="http://schemas.microsoft.com/office/drawing/2014/main" xmlns="" id="{6FA367C0-3D70-4898-81A2-762274C449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3F3BB97-1902-422A-92EB-B5E6C4076F55}" type="slidenum">
              <a:rPr lang="en-US" altLang="en-US" sz="1200"/>
              <a:pPr/>
              <a:t>23</a:t>
            </a:fld>
            <a:endParaRPr lang="en-US" altLang="en-US" sz="1200"/>
          </a:p>
        </p:txBody>
      </p:sp>
    </p:spTree>
    <p:extLst>
      <p:ext uri="{BB962C8B-B14F-4D97-AF65-F5344CB8AC3E}">
        <p14:creationId xmlns:p14="http://schemas.microsoft.com/office/powerpoint/2010/main" val="7250464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xmlns="" id="{C5365B97-DE39-4035-B392-4274AB46A0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xmlns="" id="{05E39F8A-378C-407F-AA0C-2B5F2362F0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Negligence per se, “negligence in or of itself,” applies to cases in which the defendant has violated a statute enacted to prevent a certain type of harm from befalling a specific group to which the plaintiff belongs.  If the defendant’s violation causes the plaintiff to suffer from the type of harm that the statute intends to prevent, the violation is deemed negligence per se, even without proof that a reasonable person would exercise a certain duty of care toward the plaintiff.</a:t>
            </a:r>
          </a:p>
        </p:txBody>
      </p:sp>
      <p:sp>
        <p:nvSpPr>
          <p:cNvPr id="50179" name="Slide Number Placeholder 3">
            <a:extLst>
              <a:ext uri="{FF2B5EF4-FFF2-40B4-BE49-F238E27FC236}">
                <a16:creationId xmlns:a16="http://schemas.microsoft.com/office/drawing/2014/main" xmlns="" id="{7BA2BC81-A120-40BB-BC94-E7EB125B75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C0CBD80-21D2-4761-B0E1-2ADB896E635D}" type="slidenum">
              <a:rPr lang="en-US" altLang="en-US" sz="1200"/>
              <a:pPr/>
              <a:t>24</a:t>
            </a:fld>
            <a:endParaRPr lang="en-US" altLang="en-US" sz="1200"/>
          </a:p>
        </p:txBody>
      </p:sp>
    </p:spTree>
    <p:extLst>
      <p:ext uri="{BB962C8B-B14F-4D97-AF65-F5344CB8AC3E}">
        <p14:creationId xmlns:p14="http://schemas.microsoft.com/office/powerpoint/2010/main" val="2991975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xmlns="" id="{D949C9DD-8E89-436B-8BB5-4DB3D0FCB2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xmlns="" id="{985310F4-A33F-4ED7-BE94-705E0EA36C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Defenses to negligence claims include contributory negligence, comparative negligence, and assumption of the risk.</a:t>
            </a:r>
          </a:p>
        </p:txBody>
      </p:sp>
      <p:sp>
        <p:nvSpPr>
          <p:cNvPr id="52227" name="Slide Number Placeholder 3">
            <a:extLst>
              <a:ext uri="{FF2B5EF4-FFF2-40B4-BE49-F238E27FC236}">
                <a16:creationId xmlns:a16="http://schemas.microsoft.com/office/drawing/2014/main" xmlns="" id="{224EAD1F-5391-4AE4-82EF-7D54C048E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68B2EE-6C01-404B-9A92-88F892DEA941}" type="slidenum">
              <a:rPr lang="en-US" altLang="en-US" sz="1200"/>
              <a:pPr/>
              <a:t>25</a:t>
            </a:fld>
            <a:endParaRPr lang="en-US" altLang="en-US" sz="1200"/>
          </a:p>
        </p:txBody>
      </p:sp>
    </p:spTree>
    <p:extLst>
      <p:ext uri="{BB962C8B-B14F-4D97-AF65-F5344CB8AC3E}">
        <p14:creationId xmlns:p14="http://schemas.microsoft.com/office/powerpoint/2010/main" val="30731647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xmlns="" id="{E931FA25-FC82-456D-AFCC-0C6D79CEA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a:extLst>
              <a:ext uri="{FF2B5EF4-FFF2-40B4-BE49-F238E27FC236}">
                <a16:creationId xmlns:a16="http://schemas.microsoft.com/office/drawing/2014/main" xmlns="" id="{7A3ACBC2-B725-4874-81F3-87391517C3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Strict liability is defined as liability without fault.</a:t>
            </a:r>
          </a:p>
        </p:txBody>
      </p:sp>
      <p:sp>
        <p:nvSpPr>
          <p:cNvPr id="58371" name="Slide Number Placeholder 3">
            <a:extLst>
              <a:ext uri="{FF2B5EF4-FFF2-40B4-BE49-F238E27FC236}">
                <a16:creationId xmlns:a16="http://schemas.microsoft.com/office/drawing/2014/main" xmlns="" id="{62650029-26C5-4CD5-BDF6-CC7FD81F84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201FCBC-5587-4669-A5AD-99F3884295E4}" type="slidenum">
              <a:rPr lang="en-US" altLang="en-US" sz="1200"/>
              <a:pPr/>
              <a:t>30</a:t>
            </a:fld>
            <a:endParaRPr lang="en-US" altLang="en-US" sz="1200"/>
          </a:p>
        </p:txBody>
      </p:sp>
    </p:spTree>
    <p:extLst>
      <p:ext uri="{BB962C8B-B14F-4D97-AF65-F5344CB8AC3E}">
        <p14:creationId xmlns:p14="http://schemas.microsoft.com/office/powerpoint/2010/main" val="15154811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a:extLst>
              <a:ext uri="{FF2B5EF4-FFF2-40B4-BE49-F238E27FC236}">
                <a16:creationId xmlns:a16="http://schemas.microsoft.com/office/drawing/2014/main" xmlns="" id="{47BB2AE6-EC2E-46FD-ABDD-54D06FA242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a:extLst>
              <a:ext uri="{FF2B5EF4-FFF2-40B4-BE49-F238E27FC236}">
                <a16:creationId xmlns:a16="http://schemas.microsoft.com/office/drawing/2014/main" xmlns="" id="{111A75B8-4A3E-4B60-8455-C4520BC5D3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law holds an individual strictly liable when the activity in which he or she engages involves a risk of serious harm to people or property, is so inherently dangerous that it cannot ever be safely undertaken, and is not usually performed in the immediate community.</a:t>
            </a:r>
          </a:p>
        </p:txBody>
      </p:sp>
      <p:sp>
        <p:nvSpPr>
          <p:cNvPr id="60419" name="Slide Number Placeholder 3">
            <a:extLst>
              <a:ext uri="{FF2B5EF4-FFF2-40B4-BE49-F238E27FC236}">
                <a16:creationId xmlns:a16="http://schemas.microsoft.com/office/drawing/2014/main" xmlns="" id="{4C8A015D-CF46-4409-8009-2FE880A4C2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BA3C7D3-52C5-4DCE-82D8-F74ADBB901D4}" type="slidenum">
              <a:rPr lang="en-US" altLang="en-US" sz="1200"/>
              <a:pPr/>
              <a:t>31</a:t>
            </a:fld>
            <a:endParaRPr lang="en-US" altLang="en-US" sz="1200"/>
          </a:p>
        </p:txBody>
      </p:sp>
    </p:spTree>
    <p:extLst>
      <p:ext uri="{BB962C8B-B14F-4D97-AF65-F5344CB8AC3E}">
        <p14:creationId xmlns:p14="http://schemas.microsoft.com/office/powerpoint/2010/main" val="18096357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xmlns="" id="{A76A29AF-9934-4A19-ACDD-2A8C3FDF06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a:extLst>
              <a:ext uri="{FF2B5EF4-FFF2-40B4-BE49-F238E27FC236}">
                <a16:creationId xmlns:a16="http://schemas.microsoft.com/office/drawing/2014/main" xmlns="" id="{2508A44B-7707-4790-AE31-32B5949063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Money damages available in tort cases include compensatory damages, nominal damages, and punitive damages. Compensatory damages are designed to compensate the victim for all harm caused by the defendant.  Nominal damages represent a small amount of money given to recognize that the defendant committed a tort, in a case where plaintiff did not experience, or failed to prove, actual damages.  Punitive damages are imposed to punish the defendant for extremely outrageous conduct, and to deter the defendant and others from committing similar future offenses.</a:t>
            </a:r>
          </a:p>
        </p:txBody>
      </p:sp>
      <p:sp>
        <p:nvSpPr>
          <p:cNvPr id="62467" name="Slide Number Placeholder 3">
            <a:extLst>
              <a:ext uri="{FF2B5EF4-FFF2-40B4-BE49-F238E27FC236}">
                <a16:creationId xmlns:a16="http://schemas.microsoft.com/office/drawing/2014/main" xmlns="" id="{C648B421-214A-4E85-B736-CE111FDA6A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DC94BEE-F90D-4099-847D-466DB8320933}" type="slidenum">
              <a:rPr lang="en-US" altLang="en-US" sz="1200"/>
              <a:pPr/>
              <a:t>32</a:t>
            </a:fld>
            <a:endParaRPr lang="en-US" altLang="en-US" sz="1200"/>
          </a:p>
        </p:txBody>
      </p:sp>
    </p:spTree>
    <p:extLst>
      <p:ext uri="{BB962C8B-B14F-4D97-AF65-F5344CB8AC3E}">
        <p14:creationId xmlns:p14="http://schemas.microsoft.com/office/powerpoint/2010/main" val="34145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E567F9DC-440A-4C11-A930-E8030B080E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029AC3B2-8B2C-457B-85B6-9977ED88AD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goals of tort law include providing compensation for injured parties, maintaining order in society by discouraging private retaliation by injured parties, and giving citizens a sense that they live in a just society.</a:t>
            </a:r>
          </a:p>
        </p:txBody>
      </p:sp>
      <p:sp>
        <p:nvSpPr>
          <p:cNvPr id="7171" name="Slide Number Placeholder 3">
            <a:extLst>
              <a:ext uri="{FF2B5EF4-FFF2-40B4-BE49-F238E27FC236}">
                <a16:creationId xmlns:a16="http://schemas.microsoft.com/office/drawing/2014/main" xmlns="" id="{DDE965A7-82E3-4D97-A653-47AED40B0D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FA1A487-14D3-49C0-865B-7C438A98B7EA}" type="slidenum">
              <a:rPr lang="en-US" altLang="en-US" sz="1200"/>
              <a:pPr/>
              <a:t>3</a:t>
            </a:fld>
            <a:endParaRPr lang="en-US" altLang="en-US" sz="1200"/>
          </a:p>
        </p:txBody>
      </p:sp>
    </p:spTree>
    <p:extLst>
      <p:ext uri="{BB962C8B-B14F-4D97-AF65-F5344CB8AC3E}">
        <p14:creationId xmlns:p14="http://schemas.microsoft.com/office/powerpoint/2010/main" val="47895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063F3BF3-482B-4427-A2AD-8CF4AE8859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02DCE9B3-410F-45DF-8D98-CC4C14E4DD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Torts can be classified in terms of intent, negligence, and strict liability.  An intentional tort occurs when the defendant undertakes an action intending that certain harmful consequences will result, or knowing they are likely to result.  A negligent tort occurs when the defendant fails to act in a responsible way, subjecting others to an unreasonable risk of harm.  A strict liability tort occurs when the defendant undertakes an “inherently dangerous” action, one that cannot be undertaken safely no matter what precautions the defendant takes, causing harm to others.</a:t>
            </a:r>
          </a:p>
        </p:txBody>
      </p:sp>
      <p:sp>
        <p:nvSpPr>
          <p:cNvPr id="9219" name="Slide Number Placeholder 3">
            <a:extLst>
              <a:ext uri="{FF2B5EF4-FFF2-40B4-BE49-F238E27FC236}">
                <a16:creationId xmlns:a16="http://schemas.microsoft.com/office/drawing/2014/main" xmlns="" id="{AF053281-D524-46F1-9FA7-4F62571AF5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35D5B97-6C0D-4DC5-8FD0-A14AC7F3AA89}" type="slidenum">
              <a:rPr lang="en-US" altLang="en-US" sz="1200"/>
              <a:pPr/>
              <a:t>4</a:t>
            </a:fld>
            <a:endParaRPr lang="en-US" altLang="en-US" sz="1200"/>
          </a:p>
        </p:txBody>
      </p:sp>
    </p:spTree>
    <p:extLst>
      <p:ext uri="{BB962C8B-B14F-4D97-AF65-F5344CB8AC3E}">
        <p14:creationId xmlns:p14="http://schemas.microsoft.com/office/powerpoint/2010/main" val="4023175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6F408474-A96B-4B7C-BDB8-C365E82977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92D8A30E-CC0F-4141-BCCE-1FD6000781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Examples of intentional torts against persons include assault, battery, and defamation.</a:t>
            </a:r>
          </a:p>
        </p:txBody>
      </p:sp>
      <p:sp>
        <p:nvSpPr>
          <p:cNvPr id="11267" name="Slide Number Placeholder 3">
            <a:extLst>
              <a:ext uri="{FF2B5EF4-FFF2-40B4-BE49-F238E27FC236}">
                <a16:creationId xmlns:a16="http://schemas.microsoft.com/office/drawing/2014/main" xmlns="" id="{E4475936-20AF-4143-9317-01C0BC719A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4326827-ABB7-4C27-A49F-FD9D816AF086}" type="slidenum">
              <a:rPr lang="en-US" altLang="en-US" sz="1200"/>
              <a:pPr/>
              <a:t>5</a:t>
            </a:fld>
            <a:endParaRPr lang="en-US" altLang="en-US" sz="1200"/>
          </a:p>
        </p:txBody>
      </p:sp>
    </p:spTree>
    <p:extLst>
      <p:ext uri="{BB962C8B-B14F-4D97-AF65-F5344CB8AC3E}">
        <p14:creationId xmlns:p14="http://schemas.microsoft.com/office/powerpoint/2010/main" val="2580326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E992DFC7-090B-405B-9E65-4C7FA0198E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D5AD3169-80CF-42C5-9E56-C1B701238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intentional tort of assault occurs when one person places another in fear or apprehension of immediate, offensive bodily contact.</a:t>
            </a:r>
          </a:p>
        </p:txBody>
      </p:sp>
      <p:sp>
        <p:nvSpPr>
          <p:cNvPr id="13315" name="Slide Number Placeholder 3">
            <a:extLst>
              <a:ext uri="{FF2B5EF4-FFF2-40B4-BE49-F238E27FC236}">
                <a16:creationId xmlns:a16="http://schemas.microsoft.com/office/drawing/2014/main" xmlns="" id="{42180B2F-BF98-4818-A58E-A1F5ACBF9A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BADFF2-09A7-493F-B692-1696A7F0B9E0}" type="slidenum">
              <a:rPr lang="en-US" altLang="en-US" sz="1200"/>
              <a:pPr/>
              <a:t>6</a:t>
            </a:fld>
            <a:endParaRPr lang="en-US" altLang="en-US" sz="1200"/>
          </a:p>
        </p:txBody>
      </p:sp>
    </p:spTree>
    <p:extLst>
      <p:ext uri="{BB962C8B-B14F-4D97-AF65-F5344CB8AC3E}">
        <p14:creationId xmlns:p14="http://schemas.microsoft.com/office/powerpoint/2010/main" val="421128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3019843B-E2A5-40D7-8F89-0AB7C3D7AE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F786E3F0-173A-4EF9-8D8F-F94E44CBE5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intentional tort of battery represents an intentional, unwanted, offensive bodily contact.</a:t>
            </a:r>
          </a:p>
        </p:txBody>
      </p:sp>
      <p:sp>
        <p:nvSpPr>
          <p:cNvPr id="15363" name="Slide Number Placeholder 3">
            <a:extLst>
              <a:ext uri="{FF2B5EF4-FFF2-40B4-BE49-F238E27FC236}">
                <a16:creationId xmlns:a16="http://schemas.microsoft.com/office/drawing/2014/main" xmlns="" id="{B622F698-366E-4414-A3D5-99ED252F2C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B6108F-FB7C-476A-AF19-A756E1F932D2}" type="slidenum">
              <a:rPr lang="en-US" altLang="en-US" sz="1200"/>
              <a:pPr/>
              <a:t>7</a:t>
            </a:fld>
            <a:endParaRPr lang="en-US" altLang="en-US" sz="1200"/>
          </a:p>
        </p:txBody>
      </p:sp>
    </p:spTree>
    <p:extLst>
      <p:ext uri="{BB962C8B-B14F-4D97-AF65-F5344CB8AC3E}">
        <p14:creationId xmlns:p14="http://schemas.microsoft.com/office/powerpoint/2010/main" val="2554393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803F0881-26F5-443B-AF98-814873DB65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5D1AA70B-18D4-4E4E-879C-7388B09DE6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Defenses available to the defendant in a battery lawsuit include consent, self-defense, defense of others, and defense of property.</a:t>
            </a:r>
          </a:p>
        </p:txBody>
      </p:sp>
      <p:sp>
        <p:nvSpPr>
          <p:cNvPr id="17411" name="Slide Number Placeholder 3">
            <a:extLst>
              <a:ext uri="{FF2B5EF4-FFF2-40B4-BE49-F238E27FC236}">
                <a16:creationId xmlns:a16="http://schemas.microsoft.com/office/drawing/2014/main" xmlns="" id="{258EE7AB-2F86-487D-BBC6-7742ACA071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1EFA679-E951-47E8-AEA5-EB5C575B1F02}" type="slidenum">
              <a:rPr lang="en-US" altLang="en-US" sz="1200"/>
              <a:pPr/>
              <a:t>8</a:t>
            </a:fld>
            <a:endParaRPr lang="en-US" altLang="en-US" sz="1200"/>
          </a:p>
        </p:txBody>
      </p:sp>
    </p:spTree>
    <p:extLst>
      <p:ext uri="{BB962C8B-B14F-4D97-AF65-F5344CB8AC3E}">
        <p14:creationId xmlns:p14="http://schemas.microsoft.com/office/powerpoint/2010/main" val="220566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271F4B49-C14E-4413-97A4-83F61C5D0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9755C5A8-0292-4C5A-9216-F4E688283D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intentional tort of defamation is defined as the intentional publication of a false statement harmful to an individual’s reputation.  “Publication” is a legal term referencing communication of the false, injurious statement to a third party.</a:t>
            </a:r>
          </a:p>
        </p:txBody>
      </p:sp>
      <p:sp>
        <p:nvSpPr>
          <p:cNvPr id="19459" name="Slide Number Placeholder 3">
            <a:extLst>
              <a:ext uri="{FF2B5EF4-FFF2-40B4-BE49-F238E27FC236}">
                <a16:creationId xmlns:a16="http://schemas.microsoft.com/office/drawing/2014/main" xmlns="" id="{54695CF0-0058-406C-8A56-5F8A6B616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797151B-6BAA-4F58-9C49-05DBAF98690F}" type="slidenum">
              <a:rPr lang="en-US" altLang="en-US" sz="1200"/>
              <a:pPr/>
              <a:t>9</a:t>
            </a:fld>
            <a:endParaRPr lang="en-US" altLang="en-US" sz="1200"/>
          </a:p>
        </p:txBody>
      </p:sp>
    </p:spTree>
    <p:extLst>
      <p:ext uri="{BB962C8B-B14F-4D97-AF65-F5344CB8AC3E}">
        <p14:creationId xmlns:p14="http://schemas.microsoft.com/office/powerpoint/2010/main" val="432172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A44B9AD1-9FCB-4C4F-8335-C42B8E0DA33B}"/>
              </a:ext>
            </a:extLst>
          </p:cNvPr>
          <p:cNvSpPr>
            <a:spLocks noGrp="1"/>
          </p:cNvSpPr>
          <p:nvPr>
            <p:ph type="sldNum" sz="quarter" idx="10"/>
          </p:nvPr>
        </p:nvSpPr>
        <p:spPr>
          <a:ln/>
        </p:spPr>
        <p:txBody>
          <a:bodyPr/>
          <a:lstStyle>
            <a:lvl1pPr>
              <a:defRPr/>
            </a:lvl1pPr>
          </a:lstStyle>
          <a:p>
            <a:fld id="{4401711A-7E26-4582-A460-58651D0241A4}" type="slidenum">
              <a:rPr lang="en-US" altLang="en-US"/>
              <a:pPr/>
              <a:t>‹#›</a:t>
            </a:fld>
            <a:endParaRPr lang="en-US" altLang="en-US" dirty="0"/>
          </a:p>
        </p:txBody>
      </p:sp>
      <p:sp>
        <p:nvSpPr>
          <p:cNvPr id="7" name="Text Placeholder 6"/>
          <p:cNvSpPr>
            <a:spLocks noGrp="1"/>
          </p:cNvSpPr>
          <p:nvPr>
            <p:ph type="body" sz="quarter" idx="11" hasCustomPrompt="1"/>
          </p:nvPr>
        </p:nvSpPr>
        <p:spPr>
          <a:xfrm>
            <a:off x="1600200" y="6553200"/>
            <a:ext cx="5943600" cy="228600"/>
          </a:xfrm>
        </p:spPr>
        <p:txBody>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336710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A554FEBA-47F0-4195-A0BD-DE2CA7838FA4}"/>
              </a:ext>
            </a:extLst>
          </p:cNvPr>
          <p:cNvSpPr>
            <a:spLocks noGrp="1"/>
          </p:cNvSpPr>
          <p:nvPr>
            <p:ph type="sldNum" sz="quarter" idx="10"/>
          </p:nvPr>
        </p:nvSpPr>
        <p:spPr>
          <a:ln/>
        </p:spPr>
        <p:txBody>
          <a:bodyPr/>
          <a:lstStyle>
            <a:lvl1pPr>
              <a:defRPr/>
            </a:lvl1pPr>
          </a:lstStyle>
          <a:p>
            <a:fld id="{3068BC7F-F74B-483E-9CE2-7C9C0BFC0332}" type="slidenum">
              <a:rPr lang="en-US" altLang="en-US"/>
              <a:pPr/>
              <a:t>‹#›</a:t>
            </a:fld>
            <a:endParaRPr lang="en-US" altLang="en-US"/>
          </a:p>
        </p:txBody>
      </p:sp>
    </p:spTree>
    <p:extLst>
      <p:ext uri="{BB962C8B-B14F-4D97-AF65-F5344CB8AC3E}">
        <p14:creationId xmlns:p14="http://schemas.microsoft.com/office/powerpoint/2010/main" val="116806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8591DC3B-CC65-4B59-9C6F-8393BF846D73}"/>
              </a:ext>
            </a:extLst>
          </p:cNvPr>
          <p:cNvSpPr>
            <a:spLocks noGrp="1"/>
          </p:cNvSpPr>
          <p:nvPr>
            <p:ph type="sldNum" sz="quarter" idx="10"/>
          </p:nvPr>
        </p:nvSpPr>
        <p:spPr>
          <a:ln/>
        </p:spPr>
        <p:txBody>
          <a:bodyPr/>
          <a:lstStyle>
            <a:lvl1pPr>
              <a:defRPr/>
            </a:lvl1pPr>
          </a:lstStyle>
          <a:p>
            <a:fld id="{CCE9E9CA-2390-4F6B-81CC-3F756481E95F}" type="slidenum">
              <a:rPr lang="en-US" altLang="en-US"/>
              <a:pPr/>
              <a:t>‹#›</a:t>
            </a:fld>
            <a:endParaRPr lang="en-US" altLang="en-US"/>
          </a:p>
        </p:txBody>
      </p:sp>
    </p:spTree>
    <p:extLst>
      <p:ext uri="{BB962C8B-B14F-4D97-AF65-F5344CB8AC3E}">
        <p14:creationId xmlns:p14="http://schemas.microsoft.com/office/powerpoint/2010/main" val="3175412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185D927F-F6A3-4A7E-AD0F-61069607EC8E}"/>
              </a:ext>
            </a:extLst>
          </p:cNvPr>
          <p:cNvSpPr>
            <a:spLocks noGrp="1"/>
          </p:cNvSpPr>
          <p:nvPr>
            <p:ph type="sldNum" sz="quarter" idx="11"/>
          </p:nvPr>
        </p:nvSpPr>
        <p:spPr/>
        <p:txBody>
          <a:bodyPr/>
          <a:lstStyle>
            <a:lvl1pPr>
              <a:defRPr/>
            </a:lvl1pPr>
          </a:lstStyle>
          <a:p>
            <a:fld id="{CE6EC695-EF44-466E-8AF9-90CD6EF1C78B}" type="slidenum">
              <a:rPr lang="en-US" altLang="en-US"/>
              <a:pPr/>
              <a:t>‹#›</a:t>
            </a:fld>
            <a:endParaRPr lang="en-US" altLang="en-US"/>
          </a:p>
        </p:txBody>
      </p:sp>
    </p:spTree>
    <p:extLst>
      <p:ext uri="{BB962C8B-B14F-4D97-AF65-F5344CB8AC3E}">
        <p14:creationId xmlns:p14="http://schemas.microsoft.com/office/powerpoint/2010/main" val="1614128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A44B9AD1-9FCB-4C4F-8335-C42B8E0DA33B}"/>
              </a:ext>
            </a:extLst>
          </p:cNvPr>
          <p:cNvSpPr>
            <a:spLocks noGrp="1"/>
          </p:cNvSpPr>
          <p:nvPr>
            <p:ph type="sldNum" sz="quarter" idx="10"/>
          </p:nvPr>
        </p:nvSpPr>
        <p:spPr>
          <a:ln/>
        </p:spPr>
        <p:txBody>
          <a:bodyPr/>
          <a:lstStyle>
            <a:lvl1pPr>
              <a:defRPr/>
            </a:lvl1pPr>
          </a:lstStyle>
          <a:p>
            <a:fld id="{4401711A-7E26-4582-A460-58651D0241A4}" type="slidenum">
              <a:rPr lang="en-US" altLang="en-US"/>
              <a:pPr/>
              <a:t>‹#›</a:t>
            </a:fld>
            <a:endParaRPr lang="en-US" altLang="en-US" dirty="0"/>
          </a:p>
        </p:txBody>
      </p:sp>
      <p:sp>
        <p:nvSpPr>
          <p:cNvPr id="7" name="Content Placeholder 6"/>
          <p:cNvSpPr>
            <a:spLocks noGrp="1"/>
          </p:cNvSpPr>
          <p:nvPr>
            <p:ph sz="quarter" idx="11" hasCustomPrompt="1"/>
          </p:nvPr>
        </p:nvSpPr>
        <p:spPr>
          <a:xfrm>
            <a:off x="990600" y="6384925"/>
            <a:ext cx="6781800" cy="396875"/>
          </a:xfrm>
        </p:spPr>
        <p:txBody>
          <a:bodyPr/>
          <a:lstStyle>
            <a:lvl1pPr marL="114300" marR="0" indent="0" algn="l" defTabSz="914400" rtl="0" eaLnBrk="1" fontAlgn="base" latinLnBrk="0" hangingPunct="1">
              <a:lnSpc>
                <a:spcPct val="100000"/>
              </a:lnSpc>
              <a:spcBef>
                <a:spcPct val="20000"/>
              </a:spcBef>
              <a:spcAft>
                <a:spcPct val="0"/>
              </a:spcAft>
              <a:buClr>
                <a:schemeClr val="accent1"/>
              </a:buClr>
              <a:buSzTx/>
              <a:buFont typeface="Arial" panose="020B0604020202020204" pitchFamily="34" charset="0"/>
              <a:buNone/>
              <a:tabLst/>
              <a:defRPr sz="900"/>
            </a:lvl1pPr>
          </a:lstStyle>
          <a:p>
            <a:pPr marL="114300" marR="0" lvl="0" indent="0" algn="l" defTabSz="914400" rtl="0" eaLnBrk="1" fontAlgn="base" latinLnBrk="0" hangingPunct="1">
              <a:lnSpc>
                <a:spcPct val="100000"/>
              </a:lnSpc>
              <a:spcBef>
                <a:spcPct val="20000"/>
              </a:spcBef>
              <a:spcAft>
                <a:spcPct val="0"/>
              </a:spcAft>
              <a:buClr>
                <a:schemeClr val="accent1"/>
              </a:buClr>
              <a:buSzTx/>
              <a:buFont typeface="Arial" panose="020B0604020202020204" pitchFamily="34" charset="0"/>
              <a:buNone/>
              <a:tabLst/>
              <a:defRPr/>
            </a:pPr>
            <a:r>
              <a:rPr lang="en-IN" altLang="en-US" sz="24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IN" dirty="0"/>
          </a:p>
        </p:txBody>
      </p:sp>
    </p:spTree>
    <p:extLst>
      <p:ext uri="{BB962C8B-B14F-4D97-AF65-F5344CB8AC3E}">
        <p14:creationId xmlns:p14="http://schemas.microsoft.com/office/powerpoint/2010/main" val="3300347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CF6BCC66-C1C0-4CEF-A5FA-2A481593DC65}"/>
              </a:ext>
            </a:extLst>
          </p:cNvPr>
          <p:cNvSpPr>
            <a:spLocks noGrp="1"/>
          </p:cNvSpPr>
          <p:nvPr>
            <p:ph type="sldNum" sz="quarter" idx="10"/>
          </p:nvPr>
        </p:nvSpPr>
        <p:spPr>
          <a:ln/>
        </p:spPr>
        <p:txBody>
          <a:bodyPr/>
          <a:lstStyle>
            <a:lvl1pPr>
              <a:defRPr/>
            </a:lvl1pPr>
          </a:lstStyle>
          <a:p>
            <a:fld id="{F06A16CD-9657-487C-97DE-DDE4C7DA61C0}" type="slidenum">
              <a:rPr lang="en-US" altLang="en-US"/>
              <a:pPr/>
              <a:t>‹#›</a:t>
            </a:fld>
            <a:endParaRPr lang="en-US" altLang="en-US"/>
          </a:p>
        </p:txBody>
      </p:sp>
      <p:sp>
        <p:nvSpPr>
          <p:cNvPr id="5" name="Footer Placeholder 4">
            <a:extLst>
              <a:ext uri="{FF2B5EF4-FFF2-40B4-BE49-F238E27FC236}">
                <a16:creationId xmlns:a16="http://schemas.microsoft.com/office/drawing/2014/main" xmlns="" id="{6F5F93C9-6E99-4454-87C8-A94AEDE11F7C}"/>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371791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3FF8795B-C712-452C-B0C1-3930BE6AAB81}"/>
              </a:ext>
            </a:extLst>
          </p:cNvPr>
          <p:cNvSpPr>
            <a:spLocks noGrp="1"/>
          </p:cNvSpPr>
          <p:nvPr>
            <p:ph type="sldNum" sz="quarter" idx="10"/>
          </p:nvPr>
        </p:nvSpPr>
        <p:spPr>
          <a:ln/>
        </p:spPr>
        <p:txBody>
          <a:bodyPr/>
          <a:lstStyle>
            <a:lvl1pPr>
              <a:defRPr/>
            </a:lvl1pPr>
          </a:lstStyle>
          <a:p>
            <a:fld id="{6FF56365-A3FC-433B-A161-6FF25D6B6698}" type="slidenum">
              <a:rPr lang="en-US" altLang="en-US"/>
              <a:pPr/>
              <a:t>‹#›</a:t>
            </a:fld>
            <a:endParaRPr lang="en-US" altLang="en-US"/>
          </a:p>
        </p:txBody>
      </p:sp>
      <p:sp>
        <p:nvSpPr>
          <p:cNvPr id="5" name="Footer Placeholder 4">
            <a:extLst>
              <a:ext uri="{FF2B5EF4-FFF2-40B4-BE49-F238E27FC236}">
                <a16:creationId xmlns:a16="http://schemas.microsoft.com/office/drawing/2014/main" xmlns="" id="{03A92FB1-47DB-44AE-AB24-C9242E0F22C3}"/>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493828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4C910313-A57E-4BCA-A971-02A70F8DDDC3}"/>
              </a:ext>
            </a:extLst>
          </p:cNvPr>
          <p:cNvSpPr>
            <a:spLocks noGrp="1"/>
          </p:cNvSpPr>
          <p:nvPr>
            <p:ph type="sldNum" sz="quarter" idx="10"/>
          </p:nvPr>
        </p:nvSpPr>
        <p:spPr>
          <a:ln/>
        </p:spPr>
        <p:txBody>
          <a:bodyPr/>
          <a:lstStyle>
            <a:lvl1pPr>
              <a:defRPr/>
            </a:lvl1pPr>
          </a:lstStyle>
          <a:p>
            <a:fld id="{7EBF4A1B-AA7C-442E-B738-45644FA42880}" type="slidenum">
              <a:rPr lang="en-US" altLang="en-US"/>
              <a:pPr/>
              <a:t>‹#›</a:t>
            </a:fld>
            <a:endParaRPr lang="en-US" altLang="en-US"/>
          </a:p>
        </p:txBody>
      </p:sp>
      <p:sp>
        <p:nvSpPr>
          <p:cNvPr id="6" name="Footer Placeholder 4">
            <a:extLst>
              <a:ext uri="{FF2B5EF4-FFF2-40B4-BE49-F238E27FC236}">
                <a16:creationId xmlns:a16="http://schemas.microsoft.com/office/drawing/2014/main" xmlns="" id="{65BF8FD9-A497-449B-82EA-59CA20F0F9F3}"/>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038090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B979E34-1D94-41CA-90E2-A7B09421F05E}"/>
              </a:ext>
            </a:extLst>
          </p:cNvPr>
          <p:cNvSpPr>
            <a:spLocks noGrp="1"/>
          </p:cNvSpPr>
          <p:nvPr>
            <p:ph type="sldNum" sz="quarter" idx="10"/>
          </p:nvPr>
        </p:nvSpPr>
        <p:spPr>
          <a:ln/>
        </p:spPr>
        <p:txBody>
          <a:bodyPr/>
          <a:lstStyle>
            <a:lvl1pPr>
              <a:defRPr/>
            </a:lvl1pPr>
          </a:lstStyle>
          <a:p>
            <a:fld id="{C7CC127B-EE8C-42F6-8259-569C3A694D15}" type="slidenum">
              <a:rPr lang="en-US" altLang="en-US"/>
              <a:pPr/>
              <a:t>‹#›</a:t>
            </a:fld>
            <a:endParaRPr lang="en-US" altLang="en-US"/>
          </a:p>
        </p:txBody>
      </p:sp>
      <p:sp>
        <p:nvSpPr>
          <p:cNvPr id="8" name="Footer Placeholder 4">
            <a:extLst>
              <a:ext uri="{FF2B5EF4-FFF2-40B4-BE49-F238E27FC236}">
                <a16:creationId xmlns:a16="http://schemas.microsoft.com/office/drawing/2014/main" xmlns="" id="{F598C576-4D69-490B-9C5D-CAD10B34B5E5}"/>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668949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57C95CE9-FC9C-4320-87F9-2C89F3BF6E3A}"/>
              </a:ext>
            </a:extLst>
          </p:cNvPr>
          <p:cNvSpPr>
            <a:spLocks noGrp="1"/>
          </p:cNvSpPr>
          <p:nvPr>
            <p:ph type="sldNum" sz="quarter" idx="10"/>
          </p:nvPr>
        </p:nvSpPr>
        <p:spPr>
          <a:ln/>
        </p:spPr>
        <p:txBody>
          <a:bodyPr/>
          <a:lstStyle>
            <a:lvl1pPr>
              <a:defRPr/>
            </a:lvl1pPr>
          </a:lstStyle>
          <a:p>
            <a:fld id="{984DFDDB-FF47-4102-B632-2F5A123F662F}" type="slidenum">
              <a:rPr lang="en-US" altLang="en-US"/>
              <a:pPr/>
              <a:t>‹#›</a:t>
            </a:fld>
            <a:endParaRPr lang="en-US" altLang="en-US"/>
          </a:p>
        </p:txBody>
      </p:sp>
      <p:sp>
        <p:nvSpPr>
          <p:cNvPr id="4" name="Footer Placeholder 4">
            <a:extLst>
              <a:ext uri="{FF2B5EF4-FFF2-40B4-BE49-F238E27FC236}">
                <a16:creationId xmlns:a16="http://schemas.microsoft.com/office/drawing/2014/main" xmlns="" id="{6C8A66FE-1899-4FA4-8250-EBF4202103EA}"/>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527167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643A355A-6968-411F-8B3A-5953CB55B9F7}"/>
              </a:ext>
            </a:extLst>
          </p:cNvPr>
          <p:cNvSpPr>
            <a:spLocks noGrp="1"/>
          </p:cNvSpPr>
          <p:nvPr>
            <p:ph type="sldNum" sz="quarter" idx="10"/>
          </p:nvPr>
        </p:nvSpPr>
        <p:spPr>
          <a:ln/>
        </p:spPr>
        <p:txBody>
          <a:bodyPr/>
          <a:lstStyle>
            <a:lvl1pPr>
              <a:defRPr/>
            </a:lvl1pPr>
          </a:lstStyle>
          <a:p>
            <a:fld id="{9A1656B4-7CE9-404C-BB5E-28FFA1CAA743}" type="slidenum">
              <a:rPr lang="en-US" altLang="en-US"/>
              <a:pPr/>
              <a:t>‹#›</a:t>
            </a:fld>
            <a:endParaRPr lang="en-US" altLang="en-US"/>
          </a:p>
        </p:txBody>
      </p:sp>
      <p:sp>
        <p:nvSpPr>
          <p:cNvPr id="3" name="Footer Placeholder 4">
            <a:extLst>
              <a:ext uri="{FF2B5EF4-FFF2-40B4-BE49-F238E27FC236}">
                <a16:creationId xmlns:a16="http://schemas.microsoft.com/office/drawing/2014/main" xmlns="" id="{C0DCB79D-EC71-463D-8EE9-A72DB4A40654}"/>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02916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CF6BCC66-C1C0-4CEF-A5FA-2A481593DC65}"/>
              </a:ext>
            </a:extLst>
          </p:cNvPr>
          <p:cNvSpPr>
            <a:spLocks noGrp="1"/>
          </p:cNvSpPr>
          <p:nvPr>
            <p:ph type="sldNum" sz="quarter" idx="10"/>
          </p:nvPr>
        </p:nvSpPr>
        <p:spPr>
          <a:ln/>
        </p:spPr>
        <p:txBody>
          <a:bodyPr/>
          <a:lstStyle>
            <a:lvl1pPr>
              <a:defRPr/>
            </a:lvl1pPr>
          </a:lstStyle>
          <a:p>
            <a:fld id="{F06A16CD-9657-487C-97DE-DDE4C7DA61C0}" type="slidenum">
              <a:rPr lang="en-US" altLang="en-US"/>
              <a:pPr/>
              <a:t>‹#›</a:t>
            </a:fld>
            <a:endParaRPr lang="en-US" altLang="en-US"/>
          </a:p>
        </p:txBody>
      </p:sp>
    </p:spTree>
    <p:extLst>
      <p:ext uri="{BB962C8B-B14F-4D97-AF65-F5344CB8AC3E}">
        <p14:creationId xmlns:p14="http://schemas.microsoft.com/office/powerpoint/2010/main" val="2941934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585029CF-81ED-4389-9DCE-251D65C35591}"/>
              </a:ext>
            </a:extLst>
          </p:cNvPr>
          <p:cNvSpPr>
            <a:spLocks noGrp="1"/>
          </p:cNvSpPr>
          <p:nvPr>
            <p:ph type="sldNum" sz="quarter" idx="14"/>
          </p:nvPr>
        </p:nvSpPr>
        <p:spPr>
          <a:ln/>
        </p:spPr>
        <p:txBody>
          <a:bodyPr/>
          <a:lstStyle>
            <a:lvl1pPr>
              <a:defRPr/>
            </a:lvl1pPr>
          </a:lstStyle>
          <a:p>
            <a:fld id="{70D45EA4-7A07-4783-A246-0E020D1E0FCD}" type="slidenum">
              <a:rPr lang="en-US" altLang="en-US"/>
              <a:pPr/>
              <a:t>‹#›</a:t>
            </a:fld>
            <a:endParaRPr lang="en-US" altLang="en-US"/>
          </a:p>
        </p:txBody>
      </p:sp>
      <p:sp>
        <p:nvSpPr>
          <p:cNvPr id="6" name="Footer Placeholder 4">
            <a:extLst>
              <a:ext uri="{FF2B5EF4-FFF2-40B4-BE49-F238E27FC236}">
                <a16:creationId xmlns:a16="http://schemas.microsoft.com/office/drawing/2014/main" xmlns="" id="{B93A9F43-110B-4969-B848-ECB2C1AB485C}"/>
              </a:ext>
            </a:extLst>
          </p:cNvPr>
          <p:cNvSpPr>
            <a:spLocks noGrp="1"/>
          </p:cNvSpPr>
          <p:nvPr>
            <p:ph type="ftr" sz="quarter" idx="15"/>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018864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D2433C90-DFDF-4C46-90A4-13CAC9B5C6FD}"/>
              </a:ext>
            </a:extLst>
          </p:cNvPr>
          <p:cNvSpPr>
            <a:spLocks noGrp="1"/>
          </p:cNvSpPr>
          <p:nvPr>
            <p:ph type="sldNum" sz="quarter" idx="10"/>
          </p:nvPr>
        </p:nvSpPr>
        <p:spPr>
          <a:ln/>
        </p:spPr>
        <p:txBody>
          <a:bodyPr/>
          <a:lstStyle>
            <a:lvl1pPr>
              <a:defRPr/>
            </a:lvl1pPr>
          </a:lstStyle>
          <a:p>
            <a:fld id="{942633E0-3603-4D3F-8A81-74305ED28A65}" type="slidenum">
              <a:rPr lang="en-US" altLang="en-US"/>
              <a:pPr/>
              <a:t>‹#›</a:t>
            </a:fld>
            <a:endParaRPr lang="en-US" altLang="en-US"/>
          </a:p>
        </p:txBody>
      </p:sp>
      <p:sp>
        <p:nvSpPr>
          <p:cNvPr id="6" name="Footer Placeholder 4">
            <a:extLst>
              <a:ext uri="{FF2B5EF4-FFF2-40B4-BE49-F238E27FC236}">
                <a16:creationId xmlns:a16="http://schemas.microsoft.com/office/drawing/2014/main" xmlns="" id="{B6C1AA73-AE25-4E0C-B75F-6F7987AF23C4}"/>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873422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A554FEBA-47F0-4195-A0BD-DE2CA7838FA4}"/>
              </a:ext>
            </a:extLst>
          </p:cNvPr>
          <p:cNvSpPr>
            <a:spLocks noGrp="1"/>
          </p:cNvSpPr>
          <p:nvPr>
            <p:ph type="sldNum" sz="quarter" idx="10"/>
          </p:nvPr>
        </p:nvSpPr>
        <p:spPr>
          <a:ln/>
        </p:spPr>
        <p:txBody>
          <a:bodyPr/>
          <a:lstStyle>
            <a:lvl1pPr>
              <a:defRPr/>
            </a:lvl1pPr>
          </a:lstStyle>
          <a:p>
            <a:fld id="{3068BC7F-F74B-483E-9CE2-7C9C0BFC0332}" type="slidenum">
              <a:rPr lang="en-US" altLang="en-US"/>
              <a:pPr/>
              <a:t>‹#›</a:t>
            </a:fld>
            <a:endParaRPr lang="en-US" altLang="en-US"/>
          </a:p>
        </p:txBody>
      </p:sp>
      <p:sp>
        <p:nvSpPr>
          <p:cNvPr id="5" name="Footer Placeholder 4">
            <a:extLst>
              <a:ext uri="{FF2B5EF4-FFF2-40B4-BE49-F238E27FC236}">
                <a16:creationId xmlns:a16="http://schemas.microsoft.com/office/drawing/2014/main" xmlns="" id="{63DF3E66-CE53-4078-8304-1BF29E452D38}"/>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758535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8591DC3B-CC65-4B59-9C6F-8393BF846D73}"/>
              </a:ext>
            </a:extLst>
          </p:cNvPr>
          <p:cNvSpPr>
            <a:spLocks noGrp="1"/>
          </p:cNvSpPr>
          <p:nvPr>
            <p:ph type="sldNum" sz="quarter" idx="10"/>
          </p:nvPr>
        </p:nvSpPr>
        <p:spPr>
          <a:ln/>
        </p:spPr>
        <p:txBody>
          <a:bodyPr/>
          <a:lstStyle>
            <a:lvl1pPr>
              <a:defRPr/>
            </a:lvl1pPr>
          </a:lstStyle>
          <a:p>
            <a:fld id="{CCE9E9CA-2390-4F6B-81CC-3F756481E95F}" type="slidenum">
              <a:rPr lang="en-US" altLang="en-US"/>
              <a:pPr/>
              <a:t>‹#›</a:t>
            </a:fld>
            <a:endParaRPr lang="en-US" altLang="en-US"/>
          </a:p>
        </p:txBody>
      </p:sp>
      <p:sp>
        <p:nvSpPr>
          <p:cNvPr id="5" name="Footer Placeholder 4">
            <a:extLst>
              <a:ext uri="{FF2B5EF4-FFF2-40B4-BE49-F238E27FC236}">
                <a16:creationId xmlns:a16="http://schemas.microsoft.com/office/drawing/2014/main" xmlns="" id="{CC8850E9-1829-4607-A3AC-B91F83A1238A}"/>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502772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D4872C57-20A9-42DB-A1F0-03C1B49D1E77}"/>
              </a:ext>
            </a:extLst>
          </p:cNvPr>
          <p:cNvSpPr>
            <a:spLocks noGrp="1"/>
          </p:cNvSpPr>
          <p:nvPr>
            <p:ph type="ftr" sz="quarter" idx="10"/>
          </p:nvPr>
        </p:nvSpPr>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185D927F-F6A3-4A7E-AD0F-61069607EC8E}"/>
              </a:ext>
            </a:extLst>
          </p:cNvPr>
          <p:cNvSpPr>
            <a:spLocks noGrp="1"/>
          </p:cNvSpPr>
          <p:nvPr>
            <p:ph type="sldNum" sz="quarter" idx="11"/>
          </p:nvPr>
        </p:nvSpPr>
        <p:spPr/>
        <p:txBody>
          <a:bodyPr/>
          <a:lstStyle>
            <a:lvl1pPr>
              <a:defRPr/>
            </a:lvl1pPr>
          </a:lstStyle>
          <a:p>
            <a:fld id="{CE6EC695-EF44-466E-8AF9-90CD6EF1C78B}" type="slidenum">
              <a:rPr lang="en-US" altLang="en-US"/>
              <a:pPr/>
              <a:t>‹#›</a:t>
            </a:fld>
            <a:endParaRPr lang="en-US" altLang="en-US"/>
          </a:p>
        </p:txBody>
      </p:sp>
    </p:spTree>
    <p:extLst>
      <p:ext uri="{BB962C8B-B14F-4D97-AF65-F5344CB8AC3E}">
        <p14:creationId xmlns:p14="http://schemas.microsoft.com/office/powerpoint/2010/main" val="31016379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0D2D8D05-B90D-4BDB-BE0F-3C0B39EF95F3}"/>
              </a:ext>
            </a:extLst>
          </p:cNvPr>
          <p:cNvSpPr>
            <a:spLocks noGrp="1"/>
          </p:cNvSpPr>
          <p:nvPr>
            <p:ph type="sldNum" sz="quarter" idx="10"/>
          </p:nvPr>
        </p:nvSpPr>
        <p:spPr>
          <a:ln/>
        </p:spPr>
        <p:txBody>
          <a:bodyPr/>
          <a:lstStyle>
            <a:lvl1pPr>
              <a:defRPr/>
            </a:lvl1pPr>
          </a:lstStyle>
          <a:p>
            <a:fld id="{A34AE670-709F-41E6-B5B7-6DBF9C0347CC}" type="slidenum">
              <a:rPr lang="en-US" altLang="en-US"/>
              <a:pPr/>
              <a:t>‹#›</a:t>
            </a:fld>
            <a:endParaRPr lang="en-US" altLang="en-US"/>
          </a:p>
        </p:txBody>
      </p:sp>
      <p:sp>
        <p:nvSpPr>
          <p:cNvPr id="5" name="Footer Placeholder 4">
            <a:extLst>
              <a:ext uri="{FF2B5EF4-FFF2-40B4-BE49-F238E27FC236}">
                <a16:creationId xmlns:a16="http://schemas.microsoft.com/office/drawing/2014/main" xmlns="" id="{635BC6D3-DDF7-45A1-894D-48B869F9442F}"/>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6251716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5C9DE4D7-518E-4101-B236-C4A06BBFA31C}"/>
              </a:ext>
            </a:extLst>
          </p:cNvPr>
          <p:cNvSpPr>
            <a:spLocks noGrp="1"/>
          </p:cNvSpPr>
          <p:nvPr>
            <p:ph type="sldNum" sz="quarter" idx="10"/>
          </p:nvPr>
        </p:nvSpPr>
        <p:spPr>
          <a:ln/>
        </p:spPr>
        <p:txBody>
          <a:bodyPr/>
          <a:lstStyle>
            <a:lvl1pPr>
              <a:defRPr/>
            </a:lvl1pPr>
          </a:lstStyle>
          <a:p>
            <a:fld id="{65298E29-FE16-4FF4-9E71-ECC56490ADEF}" type="slidenum">
              <a:rPr lang="en-US" altLang="en-US"/>
              <a:pPr/>
              <a:t>‹#›</a:t>
            </a:fld>
            <a:endParaRPr lang="en-US" altLang="en-US"/>
          </a:p>
        </p:txBody>
      </p:sp>
      <p:sp>
        <p:nvSpPr>
          <p:cNvPr id="5" name="Footer Placeholder 4">
            <a:extLst>
              <a:ext uri="{FF2B5EF4-FFF2-40B4-BE49-F238E27FC236}">
                <a16:creationId xmlns:a16="http://schemas.microsoft.com/office/drawing/2014/main" xmlns="" id="{5059806B-A157-4B38-AE3E-84C0B5983B0F}"/>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3064250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48B56CDD-6D30-4CFB-9770-A646306A9EDD}"/>
              </a:ext>
            </a:extLst>
          </p:cNvPr>
          <p:cNvSpPr>
            <a:spLocks noGrp="1"/>
          </p:cNvSpPr>
          <p:nvPr>
            <p:ph type="sldNum" sz="quarter" idx="10"/>
          </p:nvPr>
        </p:nvSpPr>
        <p:spPr>
          <a:ln/>
        </p:spPr>
        <p:txBody>
          <a:bodyPr/>
          <a:lstStyle>
            <a:lvl1pPr>
              <a:defRPr/>
            </a:lvl1pPr>
          </a:lstStyle>
          <a:p>
            <a:fld id="{F89A6F32-551A-4D06-A02B-432BE2C3209B}" type="slidenum">
              <a:rPr lang="en-US" altLang="en-US"/>
              <a:pPr/>
              <a:t>‹#›</a:t>
            </a:fld>
            <a:endParaRPr lang="en-US" altLang="en-US"/>
          </a:p>
        </p:txBody>
      </p:sp>
      <p:sp>
        <p:nvSpPr>
          <p:cNvPr id="5" name="Footer Placeholder 4">
            <a:extLst>
              <a:ext uri="{FF2B5EF4-FFF2-40B4-BE49-F238E27FC236}">
                <a16:creationId xmlns:a16="http://schemas.microsoft.com/office/drawing/2014/main" xmlns="" id="{C2E9F9C5-3B9E-44B7-8CB2-EE4DE0E1422A}"/>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2216114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04207850-4226-419A-BEAD-81E73EB891DE}"/>
              </a:ext>
            </a:extLst>
          </p:cNvPr>
          <p:cNvSpPr>
            <a:spLocks noGrp="1"/>
          </p:cNvSpPr>
          <p:nvPr>
            <p:ph type="sldNum" sz="quarter" idx="10"/>
          </p:nvPr>
        </p:nvSpPr>
        <p:spPr>
          <a:ln/>
        </p:spPr>
        <p:txBody>
          <a:bodyPr/>
          <a:lstStyle>
            <a:lvl1pPr>
              <a:defRPr/>
            </a:lvl1pPr>
          </a:lstStyle>
          <a:p>
            <a:fld id="{12B14C07-F5F7-4E2D-9973-2C4435238445}" type="slidenum">
              <a:rPr lang="en-US" altLang="en-US"/>
              <a:pPr/>
              <a:t>‹#›</a:t>
            </a:fld>
            <a:endParaRPr lang="en-US" altLang="en-US"/>
          </a:p>
        </p:txBody>
      </p:sp>
      <p:sp>
        <p:nvSpPr>
          <p:cNvPr id="6" name="Footer Placeholder 4">
            <a:extLst>
              <a:ext uri="{FF2B5EF4-FFF2-40B4-BE49-F238E27FC236}">
                <a16:creationId xmlns:a16="http://schemas.microsoft.com/office/drawing/2014/main" xmlns="" id="{36DC3158-79EE-4B43-9082-A3E2A94A4668}"/>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9415662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E39913EB-95AE-498E-B4CC-90A98D99F3D0}"/>
              </a:ext>
            </a:extLst>
          </p:cNvPr>
          <p:cNvSpPr>
            <a:spLocks noGrp="1"/>
          </p:cNvSpPr>
          <p:nvPr>
            <p:ph type="sldNum" sz="quarter" idx="10"/>
          </p:nvPr>
        </p:nvSpPr>
        <p:spPr>
          <a:ln/>
        </p:spPr>
        <p:txBody>
          <a:bodyPr/>
          <a:lstStyle>
            <a:lvl1pPr>
              <a:defRPr/>
            </a:lvl1pPr>
          </a:lstStyle>
          <a:p>
            <a:fld id="{4FD98327-8BC6-47F8-8C02-EC12A775EB5D}" type="slidenum">
              <a:rPr lang="en-US" altLang="en-US"/>
              <a:pPr/>
              <a:t>‹#›</a:t>
            </a:fld>
            <a:endParaRPr lang="en-US" altLang="en-US"/>
          </a:p>
        </p:txBody>
      </p:sp>
      <p:sp>
        <p:nvSpPr>
          <p:cNvPr id="8" name="Footer Placeholder 4">
            <a:extLst>
              <a:ext uri="{FF2B5EF4-FFF2-40B4-BE49-F238E27FC236}">
                <a16:creationId xmlns:a16="http://schemas.microsoft.com/office/drawing/2014/main" xmlns="" id="{0FA4BE4E-FBBC-4182-9AC0-0AFCF36130BF}"/>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26303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3FF8795B-C712-452C-B0C1-3930BE6AAB81}"/>
              </a:ext>
            </a:extLst>
          </p:cNvPr>
          <p:cNvSpPr>
            <a:spLocks noGrp="1"/>
          </p:cNvSpPr>
          <p:nvPr>
            <p:ph type="sldNum" sz="quarter" idx="10"/>
          </p:nvPr>
        </p:nvSpPr>
        <p:spPr>
          <a:ln/>
        </p:spPr>
        <p:txBody>
          <a:bodyPr/>
          <a:lstStyle>
            <a:lvl1pPr>
              <a:defRPr/>
            </a:lvl1pPr>
          </a:lstStyle>
          <a:p>
            <a:fld id="{6FF56365-A3FC-433B-A161-6FF25D6B6698}" type="slidenum">
              <a:rPr lang="en-US" altLang="en-US"/>
              <a:pPr/>
              <a:t>‹#›</a:t>
            </a:fld>
            <a:endParaRPr lang="en-US" altLang="en-US"/>
          </a:p>
        </p:txBody>
      </p:sp>
    </p:spTree>
    <p:extLst>
      <p:ext uri="{BB962C8B-B14F-4D97-AF65-F5344CB8AC3E}">
        <p14:creationId xmlns:p14="http://schemas.microsoft.com/office/powerpoint/2010/main" val="32338587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453516C3-E5E4-4347-A40C-DF9FA6F79576}"/>
              </a:ext>
            </a:extLst>
          </p:cNvPr>
          <p:cNvSpPr>
            <a:spLocks noGrp="1"/>
          </p:cNvSpPr>
          <p:nvPr>
            <p:ph type="sldNum" sz="quarter" idx="10"/>
          </p:nvPr>
        </p:nvSpPr>
        <p:spPr>
          <a:ln/>
        </p:spPr>
        <p:txBody>
          <a:bodyPr/>
          <a:lstStyle>
            <a:lvl1pPr>
              <a:defRPr/>
            </a:lvl1pPr>
          </a:lstStyle>
          <a:p>
            <a:fld id="{73B3450E-E77E-407F-B100-9BE0605CEB51}" type="slidenum">
              <a:rPr lang="en-US" altLang="en-US"/>
              <a:pPr/>
              <a:t>‹#›</a:t>
            </a:fld>
            <a:endParaRPr lang="en-US" altLang="en-US"/>
          </a:p>
        </p:txBody>
      </p:sp>
      <p:sp>
        <p:nvSpPr>
          <p:cNvPr id="4" name="Footer Placeholder 4">
            <a:extLst>
              <a:ext uri="{FF2B5EF4-FFF2-40B4-BE49-F238E27FC236}">
                <a16:creationId xmlns:a16="http://schemas.microsoft.com/office/drawing/2014/main" xmlns="" id="{59AC2E32-A9DC-41A3-B670-9F50B2AC0A41}"/>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4319383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037FEBAC-FBFA-4769-BE40-E42A9E509A8E}"/>
              </a:ext>
            </a:extLst>
          </p:cNvPr>
          <p:cNvSpPr>
            <a:spLocks noGrp="1"/>
          </p:cNvSpPr>
          <p:nvPr>
            <p:ph type="sldNum" sz="quarter" idx="10"/>
          </p:nvPr>
        </p:nvSpPr>
        <p:spPr>
          <a:ln/>
        </p:spPr>
        <p:txBody>
          <a:bodyPr/>
          <a:lstStyle>
            <a:lvl1pPr>
              <a:defRPr/>
            </a:lvl1pPr>
          </a:lstStyle>
          <a:p>
            <a:fld id="{1E97FA3C-1372-4672-AA79-83EFA97CAB9E}" type="slidenum">
              <a:rPr lang="en-US" altLang="en-US"/>
              <a:pPr/>
              <a:t>‹#›</a:t>
            </a:fld>
            <a:endParaRPr lang="en-US" altLang="en-US"/>
          </a:p>
        </p:txBody>
      </p:sp>
      <p:sp>
        <p:nvSpPr>
          <p:cNvPr id="3" name="Footer Placeholder 4">
            <a:extLst>
              <a:ext uri="{FF2B5EF4-FFF2-40B4-BE49-F238E27FC236}">
                <a16:creationId xmlns:a16="http://schemas.microsoft.com/office/drawing/2014/main" xmlns="" id="{C3037A6C-9FCE-426F-9673-8794132F1A65}"/>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7892650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8E74A469-198D-4B2D-A9E5-DDA8D9DCEB65}"/>
              </a:ext>
            </a:extLst>
          </p:cNvPr>
          <p:cNvSpPr>
            <a:spLocks noGrp="1"/>
          </p:cNvSpPr>
          <p:nvPr>
            <p:ph type="sldNum" sz="quarter" idx="14"/>
          </p:nvPr>
        </p:nvSpPr>
        <p:spPr>
          <a:ln/>
        </p:spPr>
        <p:txBody>
          <a:bodyPr/>
          <a:lstStyle>
            <a:lvl1pPr>
              <a:defRPr/>
            </a:lvl1pPr>
          </a:lstStyle>
          <a:p>
            <a:fld id="{4738EE00-EE55-490F-85A9-7907AFADE9B5}" type="slidenum">
              <a:rPr lang="en-US" altLang="en-US"/>
              <a:pPr/>
              <a:t>‹#›</a:t>
            </a:fld>
            <a:endParaRPr lang="en-US" altLang="en-US"/>
          </a:p>
        </p:txBody>
      </p:sp>
      <p:sp>
        <p:nvSpPr>
          <p:cNvPr id="6" name="Footer Placeholder 4">
            <a:extLst>
              <a:ext uri="{FF2B5EF4-FFF2-40B4-BE49-F238E27FC236}">
                <a16:creationId xmlns:a16="http://schemas.microsoft.com/office/drawing/2014/main" xmlns="" id="{92987AB1-9BA4-4B20-B6F8-D27B7F1E5B30}"/>
              </a:ext>
            </a:extLst>
          </p:cNvPr>
          <p:cNvSpPr>
            <a:spLocks noGrp="1"/>
          </p:cNvSpPr>
          <p:nvPr>
            <p:ph type="ftr" sz="quarter" idx="15"/>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5338307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636A97D7-5226-428E-BF44-52FCA92ACE6E}"/>
              </a:ext>
            </a:extLst>
          </p:cNvPr>
          <p:cNvSpPr>
            <a:spLocks noGrp="1"/>
          </p:cNvSpPr>
          <p:nvPr>
            <p:ph type="sldNum" sz="quarter" idx="10"/>
          </p:nvPr>
        </p:nvSpPr>
        <p:spPr>
          <a:ln/>
        </p:spPr>
        <p:txBody>
          <a:bodyPr/>
          <a:lstStyle>
            <a:lvl1pPr>
              <a:defRPr/>
            </a:lvl1pPr>
          </a:lstStyle>
          <a:p>
            <a:fld id="{BF84557F-5D5D-4CAB-B748-75A2C2A7EC8D}" type="slidenum">
              <a:rPr lang="en-US" altLang="en-US"/>
              <a:pPr/>
              <a:t>‹#›</a:t>
            </a:fld>
            <a:endParaRPr lang="en-US" altLang="en-US"/>
          </a:p>
        </p:txBody>
      </p:sp>
      <p:sp>
        <p:nvSpPr>
          <p:cNvPr id="6" name="Footer Placeholder 4">
            <a:extLst>
              <a:ext uri="{FF2B5EF4-FFF2-40B4-BE49-F238E27FC236}">
                <a16:creationId xmlns:a16="http://schemas.microsoft.com/office/drawing/2014/main" xmlns="" id="{9100E8BD-5596-4916-A55C-15B31D33D86F}"/>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7596877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B68AAE2A-0F90-443F-A592-846A5E057CB5}"/>
              </a:ext>
            </a:extLst>
          </p:cNvPr>
          <p:cNvSpPr>
            <a:spLocks noGrp="1"/>
          </p:cNvSpPr>
          <p:nvPr>
            <p:ph type="sldNum" sz="quarter" idx="10"/>
          </p:nvPr>
        </p:nvSpPr>
        <p:spPr>
          <a:ln/>
        </p:spPr>
        <p:txBody>
          <a:bodyPr/>
          <a:lstStyle>
            <a:lvl1pPr>
              <a:defRPr/>
            </a:lvl1pPr>
          </a:lstStyle>
          <a:p>
            <a:fld id="{3DAF572C-DCB6-4BEA-A547-6C0A6CC4FA59}" type="slidenum">
              <a:rPr lang="en-US" altLang="en-US"/>
              <a:pPr/>
              <a:t>‹#›</a:t>
            </a:fld>
            <a:endParaRPr lang="en-US" altLang="en-US"/>
          </a:p>
        </p:txBody>
      </p:sp>
      <p:sp>
        <p:nvSpPr>
          <p:cNvPr id="5" name="Footer Placeholder 4">
            <a:extLst>
              <a:ext uri="{FF2B5EF4-FFF2-40B4-BE49-F238E27FC236}">
                <a16:creationId xmlns:a16="http://schemas.microsoft.com/office/drawing/2014/main" xmlns="" id="{CCE0DB47-9B75-4B21-8491-003A8B3FB259}"/>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9652001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34F957CC-B03F-40D7-AEAD-75604EB263F7}"/>
              </a:ext>
            </a:extLst>
          </p:cNvPr>
          <p:cNvSpPr>
            <a:spLocks noGrp="1"/>
          </p:cNvSpPr>
          <p:nvPr>
            <p:ph type="sldNum" sz="quarter" idx="10"/>
          </p:nvPr>
        </p:nvSpPr>
        <p:spPr>
          <a:ln/>
        </p:spPr>
        <p:txBody>
          <a:bodyPr/>
          <a:lstStyle>
            <a:lvl1pPr>
              <a:defRPr/>
            </a:lvl1pPr>
          </a:lstStyle>
          <a:p>
            <a:fld id="{A87815FF-B08A-469B-AB6A-F658F339694F}" type="slidenum">
              <a:rPr lang="en-US" altLang="en-US"/>
              <a:pPr/>
              <a:t>‹#›</a:t>
            </a:fld>
            <a:endParaRPr lang="en-US" altLang="en-US"/>
          </a:p>
        </p:txBody>
      </p:sp>
      <p:sp>
        <p:nvSpPr>
          <p:cNvPr id="5" name="Footer Placeholder 4">
            <a:extLst>
              <a:ext uri="{FF2B5EF4-FFF2-40B4-BE49-F238E27FC236}">
                <a16:creationId xmlns:a16="http://schemas.microsoft.com/office/drawing/2014/main" xmlns="" id="{D32C13A5-CB4C-4835-ACE7-0AB0F42B7BD3}"/>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7656085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1665D20B-D689-4E3D-8A01-EFC232F1FC81}"/>
              </a:ext>
            </a:extLst>
          </p:cNvPr>
          <p:cNvSpPr>
            <a:spLocks noGrp="1"/>
          </p:cNvSpPr>
          <p:nvPr>
            <p:ph type="ftr" sz="quarter" idx="10"/>
          </p:nvPr>
        </p:nvSpPr>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D1D78AC3-22BE-4002-A235-2F7C6EC81031}"/>
              </a:ext>
            </a:extLst>
          </p:cNvPr>
          <p:cNvSpPr>
            <a:spLocks noGrp="1"/>
          </p:cNvSpPr>
          <p:nvPr>
            <p:ph type="sldNum" sz="quarter" idx="11"/>
          </p:nvPr>
        </p:nvSpPr>
        <p:spPr/>
        <p:txBody>
          <a:bodyPr/>
          <a:lstStyle>
            <a:lvl1pPr>
              <a:defRPr/>
            </a:lvl1pPr>
          </a:lstStyle>
          <a:p>
            <a:fld id="{FD993917-E3BA-4A15-9C3E-195EB326C9FE}" type="slidenum">
              <a:rPr lang="en-US" altLang="en-US"/>
              <a:pPr/>
              <a:t>‹#›</a:t>
            </a:fld>
            <a:endParaRPr lang="en-US" altLang="en-US"/>
          </a:p>
        </p:txBody>
      </p:sp>
    </p:spTree>
    <p:extLst>
      <p:ext uri="{BB962C8B-B14F-4D97-AF65-F5344CB8AC3E}">
        <p14:creationId xmlns:p14="http://schemas.microsoft.com/office/powerpoint/2010/main" val="4254900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AA30A087-AE5E-45DB-8470-8D6ED2C9BB57}" type="slidenum">
              <a:rPr lang="en-US" altLang="en-US" smtClean="0"/>
              <a:pPr/>
              <a:t>‹#›</a:t>
            </a:fld>
            <a:endParaRPr lang="en-US" altLang="en-US" dirty="0"/>
          </a:p>
        </p:txBody>
      </p:sp>
      <p:sp>
        <p:nvSpPr>
          <p:cNvPr id="9" name="Content Placeholder 8"/>
          <p:cNvSpPr>
            <a:spLocks noGrp="1"/>
          </p:cNvSpPr>
          <p:nvPr>
            <p:ph sz="quarter" idx="13" hasCustomPrompt="1"/>
          </p:nvPr>
        </p:nvSpPr>
        <p:spPr>
          <a:xfrm>
            <a:off x="1447800" y="6172200"/>
            <a:ext cx="6477000" cy="457200"/>
          </a:xfrm>
        </p:spPr>
        <p:txBody>
          <a:bodyPr>
            <a:noAutofit/>
          </a:bodyPr>
          <a:lstStyle>
            <a:lvl1pPr marL="114300" marR="0" indent="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sz="900"/>
            </a:lvl1pPr>
          </a:lstStyle>
          <a:p>
            <a:pPr marL="114300" marR="0" lvl="0" indent="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IN" altLang="en-US" sz="24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IN" dirty="0"/>
          </a:p>
        </p:txBody>
      </p:sp>
    </p:spTree>
    <p:extLst>
      <p:ext uri="{BB962C8B-B14F-4D97-AF65-F5344CB8AC3E}">
        <p14:creationId xmlns:p14="http://schemas.microsoft.com/office/powerpoint/2010/main" val="305054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4C910313-A57E-4BCA-A971-02A70F8DDDC3}"/>
              </a:ext>
            </a:extLst>
          </p:cNvPr>
          <p:cNvSpPr>
            <a:spLocks noGrp="1"/>
          </p:cNvSpPr>
          <p:nvPr>
            <p:ph type="sldNum" sz="quarter" idx="10"/>
          </p:nvPr>
        </p:nvSpPr>
        <p:spPr>
          <a:ln/>
        </p:spPr>
        <p:txBody>
          <a:bodyPr/>
          <a:lstStyle>
            <a:lvl1pPr>
              <a:defRPr/>
            </a:lvl1pPr>
          </a:lstStyle>
          <a:p>
            <a:fld id="{7EBF4A1B-AA7C-442E-B738-45644FA42880}" type="slidenum">
              <a:rPr lang="en-US" altLang="en-US"/>
              <a:pPr/>
              <a:t>‹#›</a:t>
            </a:fld>
            <a:endParaRPr lang="en-US" altLang="en-US"/>
          </a:p>
        </p:txBody>
      </p:sp>
    </p:spTree>
    <p:extLst>
      <p:ext uri="{BB962C8B-B14F-4D97-AF65-F5344CB8AC3E}">
        <p14:creationId xmlns:p14="http://schemas.microsoft.com/office/powerpoint/2010/main" val="420775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B979E34-1D94-41CA-90E2-A7B09421F05E}"/>
              </a:ext>
            </a:extLst>
          </p:cNvPr>
          <p:cNvSpPr>
            <a:spLocks noGrp="1"/>
          </p:cNvSpPr>
          <p:nvPr>
            <p:ph type="sldNum" sz="quarter" idx="10"/>
          </p:nvPr>
        </p:nvSpPr>
        <p:spPr>
          <a:ln/>
        </p:spPr>
        <p:txBody>
          <a:bodyPr/>
          <a:lstStyle>
            <a:lvl1pPr>
              <a:defRPr/>
            </a:lvl1pPr>
          </a:lstStyle>
          <a:p>
            <a:fld id="{C7CC127B-EE8C-42F6-8259-569C3A694D15}" type="slidenum">
              <a:rPr lang="en-US" altLang="en-US"/>
              <a:pPr/>
              <a:t>‹#›</a:t>
            </a:fld>
            <a:endParaRPr lang="en-US" altLang="en-US"/>
          </a:p>
        </p:txBody>
      </p:sp>
    </p:spTree>
    <p:extLst>
      <p:ext uri="{BB962C8B-B14F-4D97-AF65-F5344CB8AC3E}">
        <p14:creationId xmlns:p14="http://schemas.microsoft.com/office/powerpoint/2010/main" val="111836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57C95CE9-FC9C-4320-87F9-2C89F3BF6E3A}"/>
              </a:ext>
            </a:extLst>
          </p:cNvPr>
          <p:cNvSpPr>
            <a:spLocks noGrp="1"/>
          </p:cNvSpPr>
          <p:nvPr>
            <p:ph type="sldNum" sz="quarter" idx="10"/>
          </p:nvPr>
        </p:nvSpPr>
        <p:spPr>
          <a:ln/>
        </p:spPr>
        <p:txBody>
          <a:bodyPr/>
          <a:lstStyle>
            <a:lvl1pPr>
              <a:defRPr/>
            </a:lvl1pPr>
          </a:lstStyle>
          <a:p>
            <a:fld id="{984DFDDB-FF47-4102-B632-2F5A123F662F}" type="slidenum">
              <a:rPr lang="en-US" altLang="en-US"/>
              <a:pPr/>
              <a:t>‹#›</a:t>
            </a:fld>
            <a:endParaRPr lang="en-US" altLang="en-US"/>
          </a:p>
        </p:txBody>
      </p:sp>
    </p:spTree>
    <p:extLst>
      <p:ext uri="{BB962C8B-B14F-4D97-AF65-F5344CB8AC3E}">
        <p14:creationId xmlns:p14="http://schemas.microsoft.com/office/powerpoint/2010/main" val="272157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643A355A-6968-411F-8B3A-5953CB55B9F7}"/>
              </a:ext>
            </a:extLst>
          </p:cNvPr>
          <p:cNvSpPr>
            <a:spLocks noGrp="1"/>
          </p:cNvSpPr>
          <p:nvPr>
            <p:ph type="sldNum" sz="quarter" idx="10"/>
          </p:nvPr>
        </p:nvSpPr>
        <p:spPr>
          <a:ln/>
        </p:spPr>
        <p:txBody>
          <a:bodyPr/>
          <a:lstStyle>
            <a:lvl1pPr>
              <a:defRPr/>
            </a:lvl1pPr>
          </a:lstStyle>
          <a:p>
            <a:fld id="{9A1656B4-7CE9-404C-BB5E-28FFA1CAA743}" type="slidenum">
              <a:rPr lang="en-US" altLang="en-US"/>
              <a:pPr/>
              <a:t>‹#›</a:t>
            </a:fld>
            <a:endParaRPr lang="en-US" altLang="en-US"/>
          </a:p>
        </p:txBody>
      </p:sp>
    </p:spTree>
    <p:extLst>
      <p:ext uri="{BB962C8B-B14F-4D97-AF65-F5344CB8AC3E}">
        <p14:creationId xmlns:p14="http://schemas.microsoft.com/office/powerpoint/2010/main" val="428019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585029CF-81ED-4389-9DCE-251D65C35591}"/>
              </a:ext>
            </a:extLst>
          </p:cNvPr>
          <p:cNvSpPr>
            <a:spLocks noGrp="1"/>
          </p:cNvSpPr>
          <p:nvPr>
            <p:ph type="sldNum" sz="quarter" idx="14"/>
          </p:nvPr>
        </p:nvSpPr>
        <p:spPr>
          <a:ln/>
        </p:spPr>
        <p:txBody>
          <a:bodyPr/>
          <a:lstStyle>
            <a:lvl1pPr>
              <a:defRPr/>
            </a:lvl1pPr>
          </a:lstStyle>
          <a:p>
            <a:fld id="{70D45EA4-7A07-4783-A246-0E020D1E0FCD}" type="slidenum">
              <a:rPr lang="en-US" altLang="en-US"/>
              <a:pPr/>
              <a:t>‹#›</a:t>
            </a:fld>
            <a:endParaRPr lang="en-US" altLang="en-US"/>
          </a:p>
        </p:txBody>
      </p:sp>
    </p:spTree>
    <p:extLst>
      <p:ext uri="{BB962C8B-B14F-4D97-AF65-F5344CB8AC3E}">
        <p14:creationId xmlns:p14="http://schemas.microsoft.com/office/powerpoint/2010/main" val="332441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D2433C90-DFDF-4C46-90A4-13CAC9B5C6FD}"/>
              </a:ext>
            </a:extLst>
          </p:cNvPr>
          <p:cNvSpPr>
            <a:spLocks noGrp="1"/>
          </p:cNvSpPr>
          <p:nvPr>
            <p:ph type="sldNum" sz="quarter" idx="10"/>
          </p:nvPr>
        </p:nvSpPr>
        <p:spPr>
          <a:ln/>
        </p:spPr>
        <p:txBody>
          <a:bodyPr/>
          <a:lstStyle>
            <a:lvl1pPr>
              <a:defRPr/>
            </a:lvl1pPr>
          </a:lstStyle>
          <a:p>
            <a:fld id="{942633E0-3603-4D3F-8A81-74305ED28A65}" type="slidenum">
              <a:rPr lang="en-US" altLang="en-US"/>
              <a:pPr/>
              <a:t>‹#›</a:t>
            </a:fld>
            <a:endParaRPr lang="en-US" altLang="en-US"/>
          </a:p>
        </p:txBody>
      </p:sp>
    </p:spTree>
    <p:extLst>
      <p:ext uri="{BB962C8B-B14F-4D97-AF65-F5344CB8AC3E}">
        <p14:creationId xmlns:p14="http://schemas.microsoft.com/office/powerpoint/2010/main" val="25652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DC36B5A-4B26-4101-B370-6AB33DB86250}"/>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3491" name="Text Placeholder 2">
            <a:extLst>
              <a:ext uri="{FF2B5EF4-FFF2-40B4-BE49-F238E27FC236}">
                <a16:creationId xmlns:a16="http://schemas.microsoft.com/office/drawing/2014/main" xmlns="" id="{A91A741A-08AE-4C55-8706-FCBC517BF669}"/>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EA6C0501-3CA5-4836-B90E-7EF2146B242C}"/>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400">
                <a:latin typeface="Calibri" panose="020F0502020204030204" pitchFamily="34" charset="0"/>
              </a:defRPr>
            </a:lvl1pPr>
          </a:lstStyle>
          <a:p>
            <a:fld id="{3E627EEE-F7A0-4CC9-B08E-DE6FAD899D6D}" type="slidenum">
              <a:rPr lang="en-US" altLang="en-US" smtClean="0"/>
              <a:pPr/>
              <a:t>‹#›</a:t>
            </a:fld>
            <a:endParaRPr lang="en-US" altLang="en-US" dirty="0"/>
          </a:p>
        </p:txBody>
      </p:sp>
      <p:sp>
        <p:nvSpPr>
          <p:cNvPr id="7" name="Text Placeholder 6"/>
          <p:cNvSpPr txBox="1">
            <a:spLocks/>
          </p:cNvSpPr>
          <p:nvPr userDrawn="1"/>
        </p:nvSpPr>
        <p:spPr>
          <a:xfrm>
            <a:off x="1600200" y="6553200"/>
            <a:ext cx="5943600" cy="228600"/>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10"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DC36B5A-4B26-4101-B370-6AB33DB86250}"/>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3491" name="Text Placeholder 2">
            <a:extLst>
              <a:ext uri="{FF2B5EF4-FFF2-40B4-BE49-F238E27FC236}">
                <a16:creationId xmlns:a16="http://schemas.microsoft.com/office/drawing/2014/main" xmlns="" id="{A91A741A-08AE-4C55-8706-FCBC517BF669}"/>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EA6C0501-3CA5-4836-B90E-7EF2146B242C}"/>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400">
                <a:latin typeface="Calibri" panose="020F0502020204030204" pitchFamily="34" charset="0"/>
              </a:defRPr>
            </a:lvl1pPr>
          </a:lstStyle>
          <a:p>
            <a:fld id="{3E627EEE-F7A0-4CC9-B08E-DE6FAD899D6D}" type="slidenum">
              <a:rPr lang="en-US" altLang="en-US" smtClean="0"/>
              <a:pPr/>
              <a:t>‹#›</a:t>
            </a:fld>
            <a:endParaRPr lang="en-US" altLang="en-US" dirty="0"/>
          </a:p>
        </p:txBody>
      </p:sp>
      <p:sp>
        <p:nvSpPr>
          <p:cNvPr id="5" name="Footer Placeholder 4">
            <a:extLst>
              <a:ext uri="{FF2B5EF4-FFF2-40B4-BE49-F238E27FC236}">
                <a16:creationId xmlns:a16="http://schemas.microsoft.com/office/drawing/2014/main" xmlns="" id="{5D3A0C4C-5668-4B55-88AA-94CBFD14D524}"/>
              </a:ext>
            </a:extLst>
          </p:cNvPr>
          <p:cNvSpPr>
            <a:spLocks noGrp="1"/>
          </p:cNvSpPr>
          <p:nvPr>
            <p:ph type="ftr" sz="quarter" idx="3"/>
          </p:nvPr>
        </p:nvSpPr>
        <p:spPr>
          <a:xfrm>
            <a:off x="0" y="6400800"/>
            <a:ext cx="7620000" cy="436563"/>
          </a:xfrm>
          <a:prstGeom prst="rect">
            <a:avLst/>
          </a:prstGeom>
        </p:spPr>
        <p:txBody>
          <a:bodyPr vert="horz" wrap="square" lIns="91440" tIns="45720" rIns="91440" bIns="45720" numCol="1" anchor="ctr" anchorCtr="0" compatLnSpc="1">
            <a:prstTxWarp prst="textNoShape">
              <a:avLst/>
            </a:prstTxWarp>
          </a:bodyPr>
          <a:lstStyle>
            <a:lvl1pPr>
              <a:defRPr sz="800">
                <a:solidFill>
                  <a:srgbClr val="2F2B20"/>
                </a:solidFill>
                <a:latin typeface="Verdana" panose="020B0604030504040204" pitchFamily="34" charset="0"/>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426577574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F2BE5D0-8FD6-4204-8715-2308E4463B2A}"/>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4515" name="Text Placeholder 2">
            <a:extLst>
              <a:ext uri="{FF2B5EF4-FFF2-40B4-BE49-F238E27FC236}">
                <a16:creationId xmlns:a16="http://schemas.microsoft.com/office/drawing/2014/main" xmlns="" id="{43105342-CF41-4375-A12F-B2150A636697}"/>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EEBB1F48-0E7E-4E12-9A29-42513E83B84C}"/>
              </a:ext>
            </a:extLst>
          </p:cNvPr>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84D474D6-15D5-400F-BB3C-BA41FAEFF76B}" type="slidenum">
              <a:rPr lang="en-US" altLang="en-US"/>
              <a:pPr/>
              <a:t>‹#›</a:t>
            </a:fld>
            <a:endParaRPr lang="en-US" altLang="en-US"/>
          </a:p>
        </p:txBody>
      </p:sp>
      <p:sp>
        <p:nvSpPr>
          <p:cNvPr id="5" name="Footer Placeholder 4">
            <a:extLst>
              <a:ext uri="{FF2B5EF4-FFF2-40B4-BE49-F238E27FC236}">
                <a16:creationId xmlns:a16="http://schemas.microsoft.com/office/drawing/2014/main" xmlns="" id="{0FE7C2DD-E6C2-44C1-B7F5-D0AD86F79671}"/>
              </a:ext>
            </a:extLst>
          </p:cNvPr>
          <p:cNvSpPr>
            <a:spLocks noGrp="1"/>
          </p:cNvSpPr>
          <p:nvPr>
            <p:ph type="ftr" sz="quarter" idx="3"/>
          </p:nvPr>
        </p:nvSpPr>
        <p:spPr>
          <a:xfrm>
            <a:off x="0" y="6400800"/>
            <a:ext cx="7620000" cy="436563"/>
          </a:xfrm>
          <a:prstGeom prst="rect">
            <a:avLst/>
          </a:prstGeom>
        </p:spPr>
        <p:txBody>
          <a:bodyPr vert="horz" wrap="square" lIns="91440" tIns="45720" rIns="91440" bIns="45720" numCol="1" anchor="ctr" anchorCtr="0" compatLnSpc="1">
            <a:prstTxWarp prst="textNoShape">
              <a:avLst/>
            </a:prstTxWarp>
          </a:bodyPr>
          <a:lstStyle>
            <a:lvl1pPr>
              <a:defRPr sz="800">
                <a:solidFill>
                  <a:srgbClr val="2F2B20"/>
                </a:solidFill>
                <a:latin typeface="Verdana" panose="020B0604030504040204" pitchFamily="34" charset="0"/>
              </a:defRPr>
            </a:lvl1pPr>
          </a:lstStyle>
          <a:p>
            <a:r>
              <a:rPr lang="en-US" altLang="en-US"/>
              <a:t>© 2019 McGraw-Hill Education. All rights reserved. No reproduction or distribution without the prior written consent of McGraw-Hill Education. </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1" r:id="rId12"/>
    <p:sldLayoutId id="2147483725" r:id="rId13"/>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1905001"/>
            <a:ext cx="3505200" cy="990600"/>
          </a:xfrm>
        </p:spPr>
        <p:txBody>
          <a:bodyPr/>
          <a:lstStyle/>
          <a:p>
            <a:r>
              <a:rPr lang="en-US" altLang="en-US" dirty="0">
                <a:solidFill>
                  <a:srgbClr val="4F4837"/>
                </a:solidFill>
                <a:latin typeface="Calibri" panose="020F0502020204030204" pitchFamily="34" charset="0"/>
              </a:rPr>
              <a:t>Chapter 7</a:t>
            </a:r>
            <a:endParaRPr lang="en-IN" dirty="0"/>
          </a:p>
        </p:txBody>
      </p:sp>
      <p:sp>
        <p:nvSpPr>
          <p:cNvPr id="3" name="Subtitle 2"/>
          <p:cNvSpPr>
            <a:spLocks noGrp="1"/>
          </p:cNvSpPr>
          <p:nvPr>
            <p:ph type="subTitle" idx="1"/>
          </p:nvPr>
        </p:nvSpPr>
        <p:spPr>
          <a:xfrm>
            <a:off x="5181600" y="4038600"/>
            <a:ext cx="2895600" cy="1066800"/>
          </a:xfrm>
        </p:spPr>
        <p:txBody>
          <a:bodyPr>
            <a:noAutofit/>
          </a:bodyPr>
          <a:lstStyle/>
          <a:p>
            <a:pPr algn="ctr" fontAlgn="auto">
              <a:spcBef>
                <a:spcPct val="0"/>
              </a:spcBef>
              <a:spcAft>
                <a:spcPts val="0"/>
              </a:spcAft>
              <a:defRPr/>
            </a:pPr>
            <a:r>
              <a:rPr lang="en-US" sz="3600" dirty="0">
                <a:solidFill>
                  <a:schemeClr val="tx1"/>
                </a:solidFill>
              </a:rPr>
              <a:t>Tort Law</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8531788" y="6385560"/>
            <a:ext cx="548640" cy="396240"/>
          </a:xfrm>
        </p:spPr>
        <p:txBody>
          <a:bodyPr/>
          <a:lstStyle/>
          <a:p>
            <a:r>
              <a:rPr lang="en-IN" dirty="0"/>
              <a:t>1</a:t>
            </a:r>
          </a:p>
        </p:txBody>
      </p:sp>
      <p:sp>
        <p:nvSpPr>
          <p:cNvPr id="8" name="Content Placeholder 7"/>
          <p:cNvSpPr>
            <a:spLocks noGrp="1"/>
          </p:cNvSpPr>
          <p:nvPr>
            <p:ph sz="quarter" idx="13"/>
          </p:nvPr>
        </p:nvSpPr>
        <p:spPr>
          <a:xfrm>
            <a:off x="574432" y="6426438"/>
            <a:ext cx="7054114" cy="381000"/>
          </a:xfrm>
        </p:spPr>
        <p:txBody>
          <a:bodyPr>
            <a:normAutofit/>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27232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xmlns="" id="{EC150661-A0E1-4526-B3FD-B4387BB193C4}"/>
              </a:ext>
            </a:extLst>
          </p:cNvPr>
          <p:cNvSpPr>
            <a:spLocks noGrp="1" noChangeArrowheads="1"/>
          </p:cNvSpPr>
          <p:nvPr>
            <p:ph type="title"/>
          </p:nvPr>
        </p:nvSpPr>
        <p:spPr/>
        <p:txBody>
          <a:bodyPr/>
          <a:lstStyle/>
          <a:p>
            <a:pPr fontAlgn="auto">
              <a:spcAft>
                <a:spcPts val="0"/>
              </a:spcAft>
              <a:defRPr/>
            </a:pPr>
            <a:r>
              <a:rPr lang="en-US" sz="4200" dirty="0">
                <a:latin typeface="+mn-lt"/>
                <a:ea typeface="+mj-ea"/>
              </a:rPr>
              <a:t>Types of Defamation</a:t>
            </a:r>
          </a:p>
        </p:txBody>
      </p:sp>
      <p:sp>
        <p:nvSpPr>
          <p:cNvPr id="21507" name="Content Placeholder 3">
            <a:extLst>
              <a:ext uri="{FF2B5EF4-FFF2-40B4-BE49-F238E27FC236}">
                <a16:creationId xmlns:a16="http://schemas.microsoft.com/office/drawing/2014/main" xmlns="" id="{F0FDF944-B12F-438A-8324-DFE31F78311C}"/>
              </a:ext>
            </a:extLst>
          </p:cNvPr>
          <p:cNvSpPr>
            <a:spLocks noGrp="1" noChangeArrowheads="1"/>
          </p:cNvSpPr>
          <p:nvPr>
            <p:ph sz="half" idx="1"/>
          </p:nvPr>
        </p:nvSpPr>
        <p:spPr>
          <a:xfrm>
            <a:off x="457200" y="1536192"/>
            <a:ext cx="8229600" cy="1511808"/>
          </a:xfrm>
        </p:spPr>
        <p:txBody>
          <a:bodyPr/>
          <a:lstStyle/>
          <a:p>
            <a:pPr marL="0" indent="0">
              <a:buNone/>
            </a:pPr>
            <a:r>
              <a:rPr lang="en-US" altLang="en-US" sz="2800" dirty="0"/>
              <a:t>Libel</a:t>
            </a:r>
          </a:p>
          <a:p>
            <a:pPr marL="291600" lvl="1" indent="-291600">
              <a:spcBef>
                <a:spcPts val="1000"/>
              </a:spcBef>
              <a:buClr>
                <a:schemeClr val="tx2"/>
              </a:buClr>
              <a:defRPr/>
            </a:pPr>
            <a:r>
              <a:rPr lang="en-US" altLang="en-US" sz="2800" dirty="0">
                <a:ea typeface="+mn-ea"/>
              </a:rPr>
              <a:t>Definition—Defamation published in permanent form, such as in a magazine or newspaper</a:t>
            </a:r>
            <a:r>
              <a:rPr lang="en-US" altLang="en-US" sz="2800" dirty="0" smtClean="0">
                <a:ea typeface="+mn-ea"/>
              </a:rPr>
              <a:t>.</a:t>
            </a:r>
            <a:endParaRPr lang="en-US" altLang="en-US" sz="2800" dirty="0">
              <a:ea typeface="+mn-ea"/>
            </a:endParaRPr>
          </a:p>
        </p:txBody>
      </p:sp>
      <p:sp>
        <p:nvSpPr>
          <p:cNvPr id="2" name="Content Placeholder 1"/>
          <p:cNvSpPr>
            <a:spLocks noGrp="1"/>
          </p:cNvSpPr>
          <p:nvPr>
            <p:ph sz="half" idx="2"/>
          </p:nvPr>
        </p:nvSpPr>
        <p:spPr>
          <a:xfrm>
            <a:off x="457200" y="3124200"/>
            <a:ext cx="7620000" cy="1024446"/>
          </a:xfrm>
        </p:spPr>
        <p:txBody>
          <a:bodyPr/>
          <a:lstStyle/>
          <a:p>
            <a:pPr marL="0" indent="0">
              <a:buNone/>
            </a:pPr>
            <a:r>
              <a:rPr lang="en-US" altLang="en-US" dirty="0"/>
              <a:t>Slander</a:t>
            </a:r>
          </a:p>
          <a:p>
            <a:pPr marL="291600" lvl="1" indent="-291600">
              <a:spcBef>
                <a:spcPts val="1000"/>
              </a:spcBef>
              <a:buClr>
                <a:schemeClr val="tx2"/>
              </a:buClr>
              <a:defRPr/>
            </a:pPr>
            <a:r>
              <a:rPr lang="en-US" altLang="en-US" sz="2800" dirty="0"/>
              <a:t>Definition—Defamation made orally</a:t>
            </a:r>
            <a:r>
              <a:rPr lang="en-US" altLang="en-US" sz="2800" dirty="0" smtClean="0"/>
              <a:t>.</a:t>
            </a:r>
            <a:endParaRPr lang="en-US" altLang="en-US" sz="2800" dirty="0"/>
          </a:p>
        </p:txBody>
      </p:sp>
      <p:sp>
        <p:nvSpPr>
          <p:cNvPr id="20483" name="Slide Number Placeholder 3">
            <a:extLst>
              <a:ext uri="{FF2B5EF4-FFF2-40B4-BE49-F238E27FC236}">
                <a16:creationId xmlns:a16="http://schemas.microsoft.com/office/drawing/2014/main" xmlns="" id="{43019BF5-C4B9-428C-B414-4572E2CF9A4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7A1EB9E-2CD8-4363-BE74-7884C28C58D6}" type="slidenum">
              <a:rPr lang="en-US" altLang="en-US" sz="1400" smtClean="0">
                <a:latin typeface="+mn-lt"/>
              </a:rPr>
              <a:pPr/>
              <a:t>10</a:t>
            </a:fld>
            <a:endParaRPr lang="en-US" altLang="en-US" sz="14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a:extLst>
              <a:ext uri="{FF2B5EF4-FFF2-40B4-BE49-F238E27FC236}">
                <a16:creationId xmlns:a16="http://schemas.microsoft.com/office/drawing/2014/main" xmlns="" id="{00D03B7D-68EE-41B3-9E50-90DAFC60269D}"/>
              </a:ext>
            </a:extLst>
          </p:cNvPr>
          <p:cNvSpPr>
            <a:spLocks noGrp="1" noChangeArrowheads="1"/>
          </p:cNvSpPr>
          <p:nvPr>
            <p:ph type="title"/>
          </p:nvPr>
        </p:nvSpPr>
        <p:spPr/>
        <p:txBody>
          <a:bodyPr/>
          <a:lstStyle/>
          <a:p>
            <a:pPr fontAlgn="auto">
              <a:spcAft>
                <a:spcPts val="0"/>
              </a:spcAft>
              <a:defRPr/>
            </a:pPr>
            <a:r>
              <a:rPr lang="en-US" sz="3800" dirty="0">
                <a:latin typeface="+mn-lt"/>
                <a:ea typeface="+mj-ea"/>
              </a:rPr>
              <a:t>Intentional Torts (Against Property)</a:t>
            </a:r>
          </a:p>
        </p:txBody>
      </p:sp>
      <p:sp>
        <p:nvSpPr>
          <p:cNvPr id="23555" name="Content Placeholder 3">
            <a:extLst>
              <a:ext uri="{FF2B5EF4-FFF2-40B4-BE49-F238E27FC236}">
                <a16:creationId xmlns:a16="http://schemas.microsoft.com/office/drawing/2014/main" xmlns="" id="{AFD46C78-E6F5-406F-9028-0AEDB69FA1D4}"/>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Trespass to Realty.</a:t>
            </a:r>
          </a:p>
          <a:p>
            <a:pPr marL="291600" indent="-291600">
              <a:spcBef>
                <a:spcPts val="1000"/>
              </a:spcBef>
              <a:buClr>
                <a:schemeClr val="tx2"/>
              </a:buClr>
              <a:defRPr/>
            </a:pPr>
            <a:r>
              <a:rPr lang="en-US" sz="2800" dirty="0">
                <a:ea typeface="+mn-ea"/>
              </a:rPr>
              <a:t>Private Nuisance.</a:t>
            </a:r>
          </a:p>
          <a:p>
            <a:pPr marL="291600" indent="-291600">
              <a:spcBef>
                <a:spcPts val="1000"/>
              </a:spcBef>
              <a:buClr>
                <a:schemeClr val="tx2"/>
              </a:buClr>
              <a:defRPr/>
            </a:pPr>
            <a:r>
              <a:rPr lang="en-US" sz="2800" dirty="0">
                <a:ea typeface="+mn-ea"/>
              </a:rPr>
              <a:t>Trespass to Personal Property.</a:t>
            </a:r>
          </a:p>
          <a:p>
            <a:pPr marL="291600" indent="-291600">
              <a:spcBef>
                <a:spcPts val="1000"/>
              </a:spcBef>
              <a:buClr>
                <a:schemeClr val="tx2"/>
              </a:buClr>
              <a:defRPr/>
            </a:pPr>
            <a:r>
              <a:rPr lang="en-US" sz="2800" dirty="0">
                <a:ea typeface="+mn-ea"/>
              </a:rPr>
              <a:t>Conversion.</a:t>
            </a:r>
          </a:p>
        </p:txBody>
      </p:sp>
      <p:sp>
        <p:nvSpPr>
          <p:cNvPr id="22531" name="Slide Number Placeholder 3">
            <a:extLst>
              <a:ext uri="{FF2B5EF4-FFF2-40B4-BE49-F238E27FC236}">
                <a16:creationId xmlns:a16="http://schemas.microsoft.com/office/drawing/2014/main" xmlns="" id="{A140AF75-9B4B-4F1D-8841-AE3F3E7767B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E82A0F-3DCE-4188-8A22-0BFF4C47A934}" type="slidenum">
              <a:rPr lang="en-US" altLang="en-US" sz="1400" smtClean="0">
                <a:latin typeface="+mn-lt"/>
              </a:rPr>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a:extLst>
              <a:ext uri="{FF2B5EF4-FFF2-40B4-BE49-F238E27FC236}">
                <a16:creationId xmlns:a16="http://schemas.microsoft.com/office/drawing/2014/main" xmlns="" id="{32973E6D-3187-4EFB-AE42-0237675AB877}"/>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Trespass to Realty</a:t>
            </a:r>
          </a:p>
        </p:txBody>
      </p:sp>
      <p:sp>
        <p:nvSpPr>
          <p:cNvPr id="25603" name="Content Placeholder 3">
            <a:extLst>
              <a:ext uri="{FF2B5EF4-FFF2-40B4-BE49-F238E27FC236}">
                <a16:creationId xmlns:a16="http://schemas.microsoft.com/office/drawing/2014/main" xmlns="" id="{D9E17111-9107-4040-BA60-5ADD09A59721}"/>
              </a:ext>
            </a:extLst>
          </p:cNvPr>
          <p:cNvSpPr>
            <a:spLocks noGrp="1" noChangeArrowheads="1"/>
          </p:cNvSpPr>
          <p:nvPr>
            <p:ph idx="1"/>
          </p:nvPr>
        </p:nvSpPr>
        <p:spPr>
          <a:xfrm>
            <a:off x="457200" y="1600200"/>
            <a:ext cx="7772400" cy="4800600"/>
          </a:xfrm>
        </p:spPr>
        <p:txBody>
          <a:bodyPr/>
          <a:lstStyle/>
          <a:p>
            <a:pPr marL="0" indent="0">
              <a:buNone/>
            </a:pPr>
            <a:r>
              <a:rPr lang="en-US" altLang="en-US" sz="2800" dirty="0"/>
              <a:t>Occurs when a person intentionally:</a:t>
            </a:r>
          </a:p>
          <a:p>
            <a:pPr marL="291600" indent="-291600">
              <a:spcBef>
                <a:spcPts val="1000"/>
              </a:spcBef>
              <a:buClr>
                <a:schemeClr val="tx2"/>
              </a:buClr>
              <a:defRPr/>
            </a:pPr>
            <a:r>
              <a:rPr lang="en-US" altLang="en-US" sz="2800" dirty="0">
                <a:ea typeface="+mn-ea"/>
              </a:rPr>
              <a:t>Enters the land of another without permission;</a:t>
            </a:r>
          </a:p>
          <a:p>
            <a:pPr marL="291600" indent="-291600">
              <a:spcBef>
                <a:spcPts val="1000"/>
              </a:spcBef>
              <a:buClr>
                <a:schemeClr val="tx2"/>
              </a:buClr>
              <a:defRPr/>
            </a:pPr>
            <a:r>
              <a:rPr lang="en-US" altLang="en-US" sz="2800" dirty="0">
                <a:ea typeface="+mn-ea"/>
              </a:rPr>
              <a:t>Causes an object to be placed on the land of another without the landowner’s permission;</a:t>
            </a:r>
          </a:p>
          <a:p>
            <a:pPr marL="291600" indent="-291600">
              <a:spcBef>
                <a:spcPts val="1000"/>
              </a:spcBef>
              <a:buClr>
                <a:schemeClr val="tx2"/>
              </a:buClr>
              <a:defRPr/>
            </a:pPr>
            <a:r>
              <a:rPr lang="en-US" altLang="en-US" sz="2800" dirty="0">
                <a:ea typeface="+mn-ea"/>
              </a:rPr>
              <a:t>Stays on the land of another when the owner tells him/her to depart; or,</a:t>
            </a:r>
          </a:p>
          <a:p>
            <a:pPr marL="291600" indent="-291600">
              <a:spcBef>
                <a:spcPts val="1000"/>
              </a:spcBef>
              <a:buClr>
                <a:schemeClr val="tx2"/>
              </a:buClr>
              <a:defRPr/>
            </a:pPr>
            <a:r>
              <a:rPr lang="en-US" altLang="en-US" sz="2800" dirty="0">
                <a:ea typeface="+mn-ea"/>
              </a:rPr>
              <a:t>Refuses to remove something he/she placed on the property that the landowner asked to be removed.</a:t>
            </a:r>
          </a:p>
        </p:txBody>
      </p:sp>
      <p:sp>
        <p:nvSpPr>
          <p:cNvPr id="24579" name="Slide Number Placeholder 3">
            <a:extLst>
              <a:ext uri="{FF2B5EF4-FFF2-40B4-BE49-F238E27FC236}">
                <a16:creationId xmlns:a16="http://schemas.microsoft.com/office/drawing/2014/main" xmlns="" id="{30BFD06B-ABA8-44C5-9CF0-B13C8CB0438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0DF6F4D-E236-4C75-A339-C4BD93907423}" type="slidenum">
              <a:rPr lang="en-US" altLang="en-US" sz="1400" smtClean="0">
                <a:latin typeface="+mn-lt"/>
              </a:rPr>
              <a:pPr/>
              <a:t>12</a:t>
            </a:fld>
            <a:endParaRPr lang="en-US" altLang="en-US" sz="14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xmlns="" id="{D9C806E6-3A19-4F24-BE68-4AB5EFA30730}"/>
              </a:ext>
            </a:extLst>
          </p:cNvPr>
          <p:cNvSpPr>
            <a:spLocks noGrp="1" noChangeArrowheads="1"/>
          </p:cNvSpPr>
          <p:nvPr>
            <p:ph type="title"/>
          </p:nvPr>
        </p:nvSpPr>
        <p:spPr/>
        <p:txBody>
          <a:bodyPr/>
          <a:lstStyle/>
          <a:p>
            <a:pPr fontAlgn="auto">
              <a:spcAft>
                <a:spcPts val="0"/>
              </a:spcAft>
              <a:defRPr/>
            </a:pPr>
            <a:r>
              <a:rPr lang="en-US" sz="4000" dirty="0">
                <a:latin typeface="+mn-lt"/>
                <a:ea typeface="+mj-ea"/>
              </a:rPr>
              <a:t>Private Nuisance</a:t>
            </a:r>
          </a:p>
        </p:txBody>
      </p:sp>
      <p:sp>
        <p:nvSpPr>
          <p:cNvPr id="27651" name="Content Placeholder 3">
            <a:extLst>
              <a:ext uri="{FF2B5EF4-FFF2-40B4-BE49-F238E27FC236}">
                <a16:creationId xmlns:a16="http://schemas.microsoft.com/office/drawing/2014/main" xmlns="" id="{0F082E9A-460B-4B65-97D4-27EFB664BD6E}"/>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A situation when a person uses his/her property in an unreasonable manner that harms a neighbor’s use or enjoyment of his/her property.</a:t>
            </a:r>
          </a:p>
        </p:txBody>
      </p:sp>
      <p:sp>
        <p:nvSpPr>
          <p:cNvPr id="26627" name="Slide Number Placeholder 3">
            <a:extLst>
              <a:ext uri="{FF2B5EF4-FFF2-40B4-BE49-F238E27FC236}">
                <a16:creationId xmlns:a16="http://schemas.microsoft.com/office/drawing/2014/main" xmlns="" id="{05553A60-9390-4807-99B5-09434D46767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4CA0160-ACB9-4DC4-8274-0A21CB3B69C4}" type="slidenum">
              <a:rPr lang="en-US" altLang="en-US" sz="1400" smtClean="0">
                <a:latin typeface="+mn-lt"/>
              </a:rPr>
              <a:pPr/>
              <a:t>13</a:t>
            </a:fld>
            <a:endParaRPr lang="en-US" altLang="en-US" sz="14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xmlns="" id="{CC7884D3-977C-433E-BE78-84E24B99A122}"/>
              </a:ext>
            </a:extLst>
          </p:cNvPr>
          <p:cNvSpPr>
            <a:spLocks noGrp="1" noChangeArrowheads="1"/>
          </p:cNvSpPr>
          <p:nvPr>
            <p:ph type="title"/>
          </p:nvPr>
        </p:nvSpPr>
        <p:spPr/>
        <p:txBody>
          <a:bodyPr/>
          <a:lstStyle/>
          <a:p>
            <a:pPr fontAlgn="auto">
              <a:spcAft>
                <a:spcPts val="0"/>
              </a:spcAft>
              <a:defRPr/>
            </a:pPr>
            <a:r>
              <a:rPr lang="en-US" sz="4200" dirty="0">
                <a:latin typeface="+mn-lt"/>
                <a:ea typeface="+mj-ea"/>
              </a:rPr>
              <a:t>Trespass to Personal Property</a:t>
            </a:r>
          </a:p>
        </p:txBody>
      </p:sp>
      <p:sp>
        <p:nvSpPr>
          <p:cNvPr id="29699" name="Content Placeholder 3">
            <a:extLst>
              <a:ext uri="{FF2B5EF4-FFF2-40B4-BE49-F238E27FC236}">
                <a16:creationId xmlns:a16="http://schemas.microsoft.com/office/drawing/2014/main" xmlns="" id="{94A1EC6A-FEA4-423C-89D6-F905E2AD8643}"/>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A temporary exercise of control over another’s personal property, or interference with the true owner’s right to use the property.</a:t>
            </a:r>
          </a:p>
        </p:txBody>
      </p:sp>
      <p:sp>
        <p:nvSpPr>
          <p:cNvPr id="28675" name="Slide Number Placeholder 3">
            <a:extLst>
              <a:ext uri="{FF2B5EF4-FFF2-40B4-BE49-F238E27FC236}">
                <a16:creationId xmlns:a16="http://schemas.microsoft.com/office/drawing/2014/main" xmlns="" id="{39F460A1-5086-49A7-82E7-6F34208E4A5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439BF6-E510-4302-9675-954013446E14}" type="slidenum">
              <a:rPr lang="en-US" altLang="en-US" sz="1400" smtClean="0">
                <a:latin typeface="+mn-lt"/>
              </a:rPr>
              <a:pPr/>
              <a:t>14</a:t>
            </a:fld>
            <a:endParaRPr lang="en-US" altLang="en-US" sz="1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a:extLst>
              <a:ext uri="{FF2B5EF4-FFF2-40B4-BE49-F238E27FC236}">
                <a16:creationId xmlns:a16="http://schemas.microsoft.com/office/drawing/2014/main" xmlns="" id="{95FBBD0B-B020-4BC2-9540-B01C8CF5FEB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Conversion</a:t>
            </a:r>
          </a:p>
        </p:txBody>
      </p:sp>
      <p:sp>
        <p:nvSpPr>
          <p:cNvPr id="31747" name="Content Placeholder 3">
            <a:extLst>
              <a:ext uri="{FF2B5EF4-FFF2-40B4-BE49-F238E27FC236}">
                <a16:creationId xmlns:a16="http://schemas.microsoft.com/office/drawing/2014/main" xmlns="" id="{69BE11E1-6604-4101-95B4-017DBC4BD734}"/>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A situation that occurs when a person permanently removes personal property from the owner’s possession and control.</a:t>
            </a:r>
          </a:p>
        </p:txBody>
      </p:sp>
      <p:sp>
        <p:nvSpPr>
          <p:cNvPr id="30723" name="Slide Number Placeholder 3">
            <a:extLst>
              <a:ext uri="{FF2B5EF4-FFF2-40B4-BE49-F238E27FC236}">
                <a16:creationId xmlns:a16="http://schemas.microsoft.com/office/drawing/2014/main" xmlns="" id="{8052276C-2E13-473E-A223-4FEC043B1B8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5703843-CFAD-4210-B88E-CBCA65FA3B44}" type="slidenum">
              <a:rPr lang="en-US" altLang="en-US" sz="1400" smtClean="0">
                <a:latin typeface="+mn-lt"/>
              </a:rPr>
              <a:pPr/>
              <a:t>15</a:t>
            </a:fld>
            <a:endParaRPr lang="en-US" altLang="en-US" sz="14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a:extLst>
              <a:ext uri="{FF2B5EF4-FFF2-40B4-BE49-F238E27FC236}">
                <a16:creationId xmlns:a16="http://schemas.microsoft.com/office/drawing/2014/main" xmlns="" id="{415A2995-5311-41C1-B5D4-FA495D7DA036}"/>
              </a:ext>
            </a:extLst>
          </p:cNvPr>
          <p:cNvSpPr>
            <a:spLocks noGrp="1" noChangeArrowheads="1"/>
          </p:cNvSpPr>
          <p:nvPr>
            <p:ph type="title"/>
          </p:nvPr>
        </p:nvSpPr>
        <p:spPr/>
        <p:txBody>
          <a:bodyPr/>
          <a:lstStyle/>
          <a:p>
            <a:pPr fontAlgn="auto">
              <a:spcAft>
                <a:spcPts val="0"/>
              </a:spcAft>
              <a:defRPr/>
            </a:pPr>
            <a:r>
              <a:rPr lang="en-US" sz="3800" dirty="0">
                <a:latin typeface="+mn-lt"/>
                <a:ea typeface="+mj-ea"/>
              </a:rPr>
              <a:t>Intentional Torts (Against Economic Interest)</a:t>
            </a:r>
          </a:p>
        </p:txBody>
      </p:sp>
      <p:sp>
        <p:nvSpPr>
          <p:cNvPr id="33795" name="Content Placeholder 3">
            <a:extLst>
              <a:ext uri="{FF2B5EF4-FFF2-40B4-BE49-F238E27FC236}">
                <a16:creationId xmlns:a16="http://schemas.microsoft.com/office/drawing/2014/main" xmlns="" id="{79B1EE40-F063-4696-B30A-D3A7C1996DBE}"/>
              </a:ext>
            </a:extLst>
          </p:cNvPr>
          <p:cNvSpPr>
            <a:spLocks noGrp="1" noChangeArrowheads="1"/>
          </p:cNvSpPr>
          <p:nvPr>
            <p:ph idx="1"/>
          </p:nvPr>
        </p:nvSpPr>
        <p:spPr/>
        <p:txBody>
          <a:bodyPr rtlCol="0">
            <a:normAutofit/>
          </a:bodyPr>
          <a:lstStyle/>
          <a:p>
            <a:pPr marL="291600" indent="-291600">
              <a:lnSpc>
                <a:spcPct val="90000"/>
              </a:lnSpc>
              <a:spcBef>
                <a:spcPts val="1000"/>
              </a:spcBef>
              <a:buClr>
                <a:schemeClr val="tx2"/>
              </a:buClr>
              <a:defRPr/>
            </a:pPr>
            <a:r>
              <a:rPr lang="en-US" sz="2800" dirty="0">
                <a:ea typeface="+mn-ea"/>
              </a:rPr>
              <a:t>Disparagement.</a:t>
            </a:r>
          </a:p>
          <a:p>
            <a:pPr marL="291600" indent="-291600">
              <a:lnSpc>
                <a:spcPct val="90000"/>
              </a:lnSpc>
              <a:spcBef>
                <a:spcPts val="1000"/>
              </a:spcBef>
              <a:buClr>
                <a:schemeClr val="tx2"/>
              </a:buClr>
              <a:defRPr/>
            </a:pPr>
            <a:r>
              <a:rPr lang="en-US" sz="2800" dirty="0">
                <a:ea typeface="+mn-ea"/>
              </a:rPr>
              <a:t>Intentional Interference With Contract.</a:t>
            </a:r>
          </a:p>
          <a:p>
            <a:pPr marL="291600" indent="-291600">
              <a:lnSpc>
                <a:spcPct val="90000"/>
              </a:lnSpc>
              <a:spcBef>
                <a:spcPts val="1000"/>
              </a:spcBef>
              <a:buClr>
                <a:schemeClr val="tx2"/>
              </a:buClr>
              <a:defRPr/>
            </a:pPr>
            <a:r>
              <a:rPr lang="en-US" sz="2800" dirty="0">
                <a:ea typeface="+mn-ea"/>
              </a:rPr>
              <a:t>Unfair Competition.</a:t>
            </a:r>
          </a:p>
          <a:p>
            <a:pPr marL="291600" indent="-291600">
              <a:lnSpc>
                <a:spcPct val="90000"/>
              </a:lnSpc>
              <a:spcBef>
                <a:spcPts val="1000"/>
              </a:spcBef>
              <a:buClr>
                <a:schemeClr val="tx2"/>
              </a:buClr>
              <a:defRPr/>
            </a:pPr>
            <a:r>
              <a:rPr lang="en-US" sz="2800" dirty="0">
                <a:ea typeface="+mn-ea"/>
              </a:rPr>
              <a:t>Fraudulent Misrepresentation.</a:t>
            </a:r>
          </a:p>
        </p:txBody>
      </p:sp>
      <p:sp>
        <p:nvSpPr>
          <p:cNvPr id="32771" name="Slide Number Placeholder 3">
            <a:extLst>
              <a:ext uri="{FF2B5EF4-FFF2-40B4-BE49-F238E27FC236}">
                <a16:creationId xmlns:a16="http://schemas.microsoft.com/office/drawing/2014/main" xmlns="" id="{3652DC86-DF5B-44A4-97A5-36E2791E607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36F0D1-ACFD-4771-A18C-71B2FE0C3E56}" type="slidenum">
              <a:rPr lang="en-US" altLang="en-US" sz="1400" smtClean="0">
                <a:latin typeface="+mn-lt"/>
              </a:rPr>
              <a:pPr/>
              <a:t>16</a:t>
            </a:fld>
            <a:endParaRPr lang="en-US" altLang="en-US" sz="14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a:extLst>
              <a:ext uri="{FF2B5EF4-FFF2-40B4-BE49-F238E27FC236}">
                <a16:creationId xmlns:a16="http://schemas.microsoft.com/office/drawing/2014/main" xmlns="" id="{D13B8B27-F65B-4772-A66E-FB026927D7A9}"/>
              </a:ext>
            </a:extLst>
          </p:cNvPr>
          <p:cNvSpPr>
            <a:spLocks noGrp="1" noChangeArrowheads="1"/>
          </p:cNvSpPr>
          <p:nvPr>
            <p:ph type="title"/>
          </p:nvPr>
        </p:nvSpPr>
        <p:spPr/>
        <p:txBody>
          <a:bodyPr/>
          <a:lstStyle/>
          <a:p>
            <a:pPr fontAlgn="auto">
              <a:spcAft>
                <a:spcPts val="0"/>
              </a:spcAft>
              <a:defRPr/>
            </a:pPr>
            <a:r>
              <a:rPr lang="en-US" dirty="0">
                <a:latin typeface="+mn-lt"/>
                <a:ea typeface="+mj-ea"/>
              </a:rPr>
              <a:t>Disparagement</a:t>
            </a:r>
          </a:p>
        </p:txBody>
      </p:sp>
      <p:sp>
        <p:nvSpPr>
          <p:cNvPr id="35843" name="Content Placeholder 3">
            <a:extLst>
              <a:ext uri="{FF2B5EF4-FFF2-40B4-BE49-F238E27FC236}">
                <a16:creationId xmlns:a16="http://schemas.microsoft.com/office/drawing/2014/main" xmlns="" id="{7B00D774-1D6C-46FC-997A-347A30069672}"/>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A false statement of material fact resulting in damage to a business’s or product’s reputation.</a:t>
            </a:r>
          </a:p>
        </p:txBody>
      </p:sp>
      <p:sp>
        <p:nvSpPr>
          <p:cNvPr id="34819" name="Slide Number Placeholder 3">
            <a:extLst>
              <a:ext uri="{FF2B5EF4-FFF2-40B4-BE49-F238E27FC236}">
                <a16:creationId xmlns:a16="http://schemas.microsoft.com/office/drawing/2014/main" xmlns="" id="{D3FA7D0B-A02A-424E-8FF9-7723C57CBB8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F185BF-EA59-4578-9921-BF892D8BC871}" type="slidenum">
              <a:rPr lang="en-US" altLang="en-US" sz="1400" smtClean="0">
                <a:latin typeface="+mn-lt"/>
              </a:rPr>
              <a:pPr/>
              <a:t>17</a:t>
            </a:fld>
            <a:endParaRPr lang="en-US" altLang="en-US" sz="14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a:extLst>
              <a:ext uri="{FF2B5EF4-FFF2-40B4-BE49-F238E27FC236}">
                <a16:creationId xmlns:a16="http://schemas.microsoft.com/office/drawing/2014/main" xmlns="" id="{DBF77784-3211-44C0-A429-DF133FB3897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Intentional Interference With Contract (Elements)</a:t>
            </a:r>
          </a:p>
        </p:txBody>
      </p:sp>
      <p:sp>
        <p:nvSpPr>
          <p:cNvPr id="37891" name="Content Placeholder 3">
            <a:extLst>
              <a:ext uri="{FF2B5EF4-FFF2-40B4-BE49-F238E27FC236}">
                <a16:creationId xmlns:a16="http://schemas.microsoft.com/office/drawing/2014/main" xmlns="" id="{926F9779-AB64-4C38-8DD0-C1070EBC38E6}"/>
              </a:ext>
            </a:extLst>
          </p:cNvPr>
          <p:cNvSpPr>
            <a:spLocks noGrp="1" noChangeArrowheads="1"/>
          </p:cNvSpPr>
          <p:nvPr>
            <p:ph idx="1"/>
          </p:nvPr>
        </p:nvSpPr>
        <p:spPr/>
        <p:txBody>
          <a:bodyPr rtlCol="0">
            <a:normAutofit/>
          </a:bodyPr>
          <a:lstStyle/>
          <a:p>
            <a:pPr marL="291600" indent="-291600">
              <a:spcBef>
                <a:spcPts val="1000"/>
              </a:spcBef>
              <a:buClr>
                <a:schemeClr val="tx2"/>
              </a:buClr>
              <a:defRPr/>
            </a:pPr>
            <a:r>
              <a:rPr lang="en-US" sz="2800" dirty="0">
                <a:ea typeface="+mn-ea"/>
              </a:rPr>
              <a:t>A valid and enforceable contract between two parties;</a:t>
            </a:r>
          </a:p>
          <a:p>
            <a:pPr marL="291600" indent="-291600">
              <a:spcBef>
                <a:spcPts val="1000"/>
              </a:spcBef>
              <a:buClr>
                <a:schemeClr val="tx2"/>
              </a:buClr>
              <a:defRPr/>
            </a:pPr>
            <a:r>
              <a:rPr lang="en-US" sz="2800" dirty="0">
                <a:ea typeface="+mn-ea"/>
              </a:rPr>
              <a:t>Defendant knew of the existence of the contract and its terms;</a:t>
            </a:r>
          </a:p>
          <a:p>
            <a:pPr marL="291600" indent="-291600">
              <a:spcBef>
                <a:spcPts val="1000"/>
              </a:spcBef>
              <a:buClr>
                <a:schemeClr val="tx2"/>
              </a:buClr>
              <a:defRPr/>
            </a:pPr>
            <a:r>
              <a:rPr lang="en-US" sz="2800" dirty="0">
                <a:ea typeface="+mn-ea"/>
              </a:rPr>
              <a:t>Defendant intentionally undertook steps to cause one of the parties to breach the contract; and,</a:t>
            </a:r>
          </a:p>
          <a:p>
            <a:pPr marL="291600" indent="-291600">
              <a:spcBef>
                <a:spcPts val="1000"/>
              </a:spcBef>
              <a:buClr>
                <a:schemeClr val="tx2"/>
              </a:buClr>
              <a:defRPr/>
            </a:pPr>
            <a:r>
              <a:rPr lang="en-US" sz="2800" dirty="0">
                <a:ea typeface="+mn-ea"/>
              </a:rPr>
              <a:t>Plaintiff injured as a result of the breach of contract.</a:t>
            </a:r>
          </a:p>
        </p:txBody>
      </p:sp>
      <p:sp>
        <p:nvSpPr>
          <p:cNvPr id="36867" name="Slide Number Placeholder 3">
            <a:extLst>
              <a:ext uri="{FF2B5EF4-FFF2-40B4-BE49-F238E27FC236}">
                <a16:creationId xmlns:a16="http://schemas.microsoft.com/office/drawing/2014/main" xmlns="" id="{17B5AEC0-4473-42B0-9959-436D1D63141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69952F2-C7E3-45A2-BBEB-7447C452F345}" type="slidenum">
              <a:rPr lang="en-US" altLang="en-US" sz="1400" smtClean="0">
                <a:latin typeface="+mn-lt"/>
              </a:rPr>
              <a:pPr/>
              <a:t>18</a:t>
            </a:fld>
            <a:endParaRPr lang="en-US" altLang="en-US" sz="1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a:extLst>
              <a:ext uri="{FF2B5EF4-FFF2-40B4-BE49-F238E27FC236}">
                <a16:creationId xmlns:a16="http://schemas.microsoft.com/office/drawing/2014/main" xmlns="" id="{AE5E46A0-55C1-4FFF-8F7E-7DE6603E4DD8}"/>
              </a:ext>
            </a:extLst>
          </p:cNvPr>
          <p:cNvSpPr>
            <a:spLocks noGrp="1" noChangeArrowheads="1"/>
          </p:cNvSpPr>
          <p:nvPr>
            <p:ph type="title"/>
          </p:nvPr>
        </p:nvSpPr>
        <p:spPr/>
        <p:txBody>
          <a:bodyPr/>
          <a:lstStyle/>
          <a:p>
            <a:pPr fontAlgn="auto">
              <a:spcAft>
                <a:spcPts val="0"/>
              </a:spcAft>
              <a:defRPr/>
            </a:pPr>
            <a:r>
              <a:rPr lang="en-US" dirty="0">
                <a:latin typeface="+mn-lt"/>
                <a:ea typeface="+mj-ea"/>
              </a:rPr>
              <a:t>Unfair Competition</a:t>
            </a:r>
          </a:p>
        </p:txBody>
      </p:sp>
      <p:sp>
        <p:nvSpPr>
          <p:cNvPr id="39939" name="Content Placeholder 3">
            <a:extLst>
              <a:ext uri="{FF2B5EF4-FFF2-40B4-BE49-F238E27FC236}">
                <a16:creationId xmlns:a16="http://schemas.microsoft.com/office/drawing/2014/main" xmlns="" id="{951F1675-1D56-4852-BA21-F6A2AC030907}"/>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A tort against economic interests that occurs when the defendant unreasonably interferes with the plaintiff’s opportunity to earn a profit.</a:t>
            </a:r>
          </a:p>
        </p:txBody>
      </p:sp>
      <p:sp>
        <p:nvSpPr>
          <p:cNvPr id="38915" name="Slide Number Placeholder 3">
            <a:extLst>
              <a:ext uri="{FF2B5EF4-FFF2-40B4-BE49-F238E27FC236}">
                <a16:creationId xmlns:a16="http://schemas.microsoft.com/office/drawing/2014/main" xmlns="" id="{C1E3F26B-4B1D-422C-AC8E-AAAAE102CED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51D3668-B86A-45A1-B03C-6545826F074B}" type="slidenum">
              <a:rPr lang="en-US" altLang="en-US" sz="1400" smtClean="0">
                <a:latin typeface="+mn-lt"/>
              </a:rPr>
              <a:pPr/>
              <a:t>19</a:t>
            </a:fld>
            <a:endParaRPr lang="en-US" altLang="en-US" sz="1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a:extLst>
              <a:ext uri="{FF2B5EF4-FFF2-40B4-BE49-F238E27FC236}">
                <a16:creationId xmlns:a16="http://schemas.microsoft.com/office/drawing/2014/main" xmlns="" id="{415A239A-95CA-432E-95EE-AC3C8AA7CC4D}"/>
              </a:ext>
            </a:extLst>
          </p:cNvPr>
          <p:cNvSpPr>
            <a:spLocks noGrp="1" noChangeArrowheads="1"/>
          </p:cNvSpPr>
          <p:nvPr>
            <p:ph type="title"/>
          </p:nvPr>
        </p:nvSpPr>
        <p:spPr/>
        <p:txBody>
          <a:bodyPr/>
          <a:lstStyle/>
          <a:p>
            <a:pPr fontAlgn="auto">
              <a:spcAft>
                <a:spcPts val="0"/>
              </a:spcAft>
              <a:defRPr/>
            </a:pPr>
            <a:r>
              <a:rPr lang="en-US" dirty="0">
                <a:latin typeface="+mn-lt"/>
                <a:ea typeface="+mj-ea"/>
              </a:rPr>
              <a:t>Tort</a:t>
            </a:r>
          </a:p>
        </p:txBody>
      </p:sp>
      <p:sp>
        <p:nvSpPr>
          <p:cNvPr id="5123" name="Content Placeholder 3">
            <a:extLst>
              <a:ext uri="{FF2B5EF4-FFF2-40B4-BE49-F238E27FC236}">
                <a16:creationId xmlns:a16="http://schemas.microsoft.com/office/drawing/2014/main" xmlns="" id="{93F8A905-F276-46E7-AD19-03C5CA6E2F9B}"/>
              </a:ext>
            </a:extLst>
          </p:cNvPr>
          <p:cNvSpPr>
            <a:spLocks noGrp="1" noChangeArrowheads="1"/>
          </p:cNvSpPr>
          <p:nvPr>
            <p:ph idx="1"/>
          </p:nvPr>
        </p:nvSpPr>
        <p:spPr>
          <a:xfrm>
            <a:off x="457200" y="1600200"/>
            <a:ext cx="7848600" cy="4800600"/>
          </a:xfrm>
        </p:spPr>
        <p:txBody>
          <a:bodyPr rtlCol="0"/>
          <a:lstStyle/>
          <a:p>
            <a:pPr marL="291600" indent="-291600">
              <a:spcBef>
                <a:spcPts val="1000"/>
              </a:spcBef>
              <a:buClr>
                <a:schemeClr val="tx2"/>
              </a:buClr>
              <a:defRPr/>
            </a:pPr>
            <a:r>
              <a:rPr lang="en-US" sz="2800" dirty="0">
                <a:ea typeface="+mn-ea"/>
              </a:rPr>
              <a:t>Definition: A civil wrong or injury to another, other than breach of contract, giving the injured party the right to bring a lawsuit against the wrongdoer to recover compensation for economic and/or physical damages.</a:t>
            </a:r>
          </a:p>
        </p:txBody>
      </p:sp>
      <p:sp>
        <p:nvSpPr>
          <p:cNvPr id="4099" name="Slide Number Placeholder 3">
            <a:extLst>
              <a:ext uri="{FF2B5EF4-FFF2-40B4-BE49-F238E27FC236}">
                <a16:creationId xmlns:a16="http://schemas.microsoft.com/office/drawing/2014/main" xmlns="" id="{BD569B07-A4F7-49FB-B566-22367702630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762D8BF-86F5-40A9-87E5-1A54382E846F}" type="slidenum">
              <a:rPr lang="en-US" altLang="en-US" sz="1400" smtClean="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a:extLst>
              <a:ext uri="{FF2B5EF4-FFF2-40B4-BE49-F238E27FC236}">
                <a16:creationId xmlns:a16="http://schemas.microsoft.com/office/drawing/2014/main" xmlns="" id="{5934601F-3234-439B-92DA-7078CE09BA4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Fraudulent Misrepresentation (Elements)</a:t>
            </a:r>
          </a:p>
        </p:txBody>
      </p:sp>
      <p:sp>
        <p:nvSpPr>
          <p:cNvPr id="41987" name="Content Placeholder 3">
            <a:extLst>
              <a:ext uri="{FF2B5EF4-FFF2-40B4-BE49-F238E27FC236}">
                <a16:creationId xmlns:a16="http://schemas.microsoft.com/office/drawing/2014/main" xmlns="" id="{003027BC-6F31-4577-B684-757A64E880FB}"/>
              </a:ext>
            </a:extLst>
          </p:cNvPr>
          <p:cNvSpPr>
            <a:spLocks noGrp="1" noChangeArrowheads="1"/>
          </p:cNvSpPr>
          <p:nvPr>
            <p:ph idx="1"/>
          </p:nvPr>
        </p:nvSpPr>
        <p:spPr/>
        <p:txBody>
          <a:bodyPr rtlCol="0">
            <a:normAutofit/>
          </a:bodyPr>
          <a:lstStyle/>
          <a:p>
            <a:pPr marL="291600" indent="-291600">
              <a:spcBef>
                <a:spcPts val="1000"/>
              </a:spcBef>
              <a:buClr>
                <a:schemeClr val="tx2"/>
              </a:buClr>
              <a:defRPr/>
            </a:pPr>
            <a:r>
              <a:rPr lang="en-US" sz="2800" dirty="0">
                <a:ea typeface="+mn-ea"/>
              </a:rPr>
              <a:t>The defendant knowingly, or with reckless disregard for the truth, misrepresented material facts and conditions;</a:t>
            </a:r>
          </a:p>
          <a:p>
            <a:pPr marL="291600" indent="-291600">
              <a:spcBef>
                <a:spcPts val="1000"/>
              </a:spcBef>
              <a:buClr>
                <a:schemeClr val="tx2"/>
              </a:buClr>
              <a:defRPr/>
            </a:pPr>
            <a:r>
              <a:rPr lang="en-US" sz="2800" dirty="0">
                <a:ea typeface="+mn-ea"/>
              </a:rPr>
              <a:t>The defendant intended to have another party rely on the misrepresentation;</a:t>
            </a:r>
          </a:p>
          <a:p>
            <a:pPr marL="291600" indent="-291600">
              <a:spcBef>
                <a:spcPts val="1000"/>
              </a:spcBef>
              <a:buClr>
                <a:schemeClr val="tx2"/>
              </a:buClr>
              <a:defRPr/>
            </a:pPr>
            <a:r>
              <a:rPr lang="en-US" sz="2800" dirty="0">
                <a:ea typeface="+mn-ea"/>
              </a:rPr>
              <a:t>The plaintiff reasonably relied on the misrepresentation; and,</a:t>
            </a:r>
          </a:p>
          <a:p>
            <a:pPr marL="291600" indent="-291600">
              <a:spcBef>
                <a:spcPts val="1000"/>
              </a:spcBef>
              <a:buClr>
                <a:schemeClr val="tx2"/>
              </a:buClr>
              <a:defRPr/>
            </a:pPr>
            <a:r>
              <a:rPr lang="en-US" sz="2800" dirty="0">
                <a:ea typeface="+mn-ea"/>
              </a:rPr>
              <a:t>The plaintiff suffered damages because of reliance on the misrepresentation.</a:t>
            </a:r>
          </a:p>
        </p:txBody>
      </p:sp>
      <p:sp>
        <p:nvSpPr>
          <p:cNvPr id="40963" name="Slide Number Placeholder 3">
            <a:extLst>
              <a:ext uri="{FF2B5EF4-FFF2-40B4-BE49-F238E27FC236}">
                <a16:creationId xmlns:a16="http://schemas.microsoft.com/office/drawing/2014/main" xmlns="" id="{38976196-F1D7-4338-B967-D00AEDF915B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628A067-404B-40BA-8626-E76B5717F83C}" type="slidenum">
              <a:rPr lang="en-US" altLang="en-US" sz="1400" smtClean="0">
                <a:latin typeface="+mn-lt"/>
              </a:rPr>
              <a:pPr/>
              <a:t>20</a:t>
            </a:fld>
            <a:endParaRPr lang="en-US" altLang="en-US" sz="140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a:extLst>
              <a:ext uri="{FF2B5EF4-FFF2-40B4-BE49-F238E27FC236}">
                <a16:creationId xmlns:a16="http://schemas.microsoft.com/office/drawing/2014/main" xmlns="" id="{EE93FB4A-31A1-4225-AC65-39091657DD60}"/>
              </a:ext>
            </a:extLst>
          </p:cNvPr>
          <p:cNvSpPr>
            <a:spLocks noGrp="1" noChangeArrowheads="1"/>
          </p:cNvSpPr>
          <p:nvPr>
            <p:ph type="title"/>
          </p:nvPr>
        </p:nvSpPr>
        <p:spPr/>
        <p:txBody>
          <a:bodyPr/>
          <a:lstStyle/>
          <a:p>
            <a:pPr fontAlgn="auto">
              <a:spcAft>
                <a:spcPts val="0"/>
              </a:spcAft>
              <a:defRPr/>
            </a:pPr>
            <a:r>
              <a:rPr lang="en-US" sz="4200" dirty="0">
                <a:latin typeface="+mn-lt"/>
                <a:ea typeface="+mj-ea"/>
              </a:rPr>
              <a:t>Negligence</a:t>
            </a:r>
          </a:p>
        </p:txBody>
      </p:sp>
      <p:sp>
        <p:nvSpPr>
          <p:cNvPr id="44035" name="Content Placeholder 3">
            <a:extLst>
              <a:ext uri="{FF2B5EF4-FFF2-40B4-BE49-F238E27FC236}">
                <a16:creationId xmlns:a16="http://schemas.microsoft.com/office/drawing/2014/main" xmlns="" id="{7662F641-F314-4A7A-AAB3-9A1DAAC45E7A}"/>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The failure to exercise reasonable care to protect another’s person or property, causing an unreasonable risk of harm to others.</a:t>
            </a:r>
          </a:p>
        </p:txBody>
      </p:sp>
      <p:sp>
        <p:nvSpPr>
          <p:cNvPr id="43011" name="Slide Number Placeholder 3">
            <a:extLst>
              <a:ext uri="{FF2B5EF4-FFF2-40B4-BE49-F238E27FC236}">
                <a16:creationId xmlns:a16="http://schemas.microsoft.com/office/drawing/2014/main" xmlns="" id="{AB626403-0FB0-4A65-A5F5-77DC716795D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0C2DC9-6A72-4172-B95B-84921771A0AA}" type="slidenum">
              <a:rPr lang="en-US" altLang="en-US" sz="1400" smtClean="0">
                <a:latin typeface="+mn-lt"/>
              </a:rPr>
              <a:pPr/>
              <a:t>21</a:t>
            </a:fld>
            <a:endParaRPr lang="en-US" altLang="en-US" sz="14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a:extLst>
              <a:ext uri="{FF2B5EF4-FFF2-40B4-BE49-F238E27FC236}">
                <a16:creationId xmlns:a16="http://schemas.microsoft.com/office/drawing/2014/main" xmlns="" id="{EB4ED7F7-20FE-4B7B-9B91-CF903C832F81}"/>
              </a:ext>
            </a:extLst>
          </p:cNvPr>
          <p:cNvSpPr>
            <a:spLocks noGrp="1" noChangeArrowheads="1"/>
          </p:cNvSpPr>
          <p:nvPr>
            <p:ph type="title"/>
          </p:nvPr>
        </p:nvSpPr>
        <p:spPr/>
        <p:txBody>
          <a:bodyPr/>
          <a:lstStyle/>
          <a:p>
            <a:pPr fontAlgn="auto">
              <a:spcAft>
                <a:spcPts val="0"/>
              </a:spcAft>
              <a:defRPr/>
            </a:pPr>
            <a:r>
              <a:rPr lang="en-US" sz="4200" dirty="0">
                <a:latin typeface="+mn-lt"/>
                <a:ea typeface="+mj-ea"/>
              </a:rPr>
              <a:t>Elements of Negligence</a:t>
            </a:r>
          </a:p>
        </p:txBody>
      </p:sp>
      <p:sp>
        <p:nvSpPr>
          <p:cNvPr id="46083" name="Content Placeholder 3">
            <a:extLst>
              <a:ext uri="{FF2B5EF4-FFF2-40B4-BE49-F238E27FC236}">
                <a16:creationId xmlns:a16="http://schemas.microsoft.com/office/drawing/2014/main" xmlns="" id="{FAF89ED6-058B-424D-A955-B3440A0FEB9C}"/>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Duty.</a:t>
            </a:r>
          </a:p>
          <a:p>
            <a:pPr marL="291600" indent="-291600">
              <a:spcBef>
                <a:spcPts val="1000"/>
              </a:spcBef>
              <a:buClr>
                <a:schemeClr val="tx2"/>
              </a:buClr>
              <a:defRPr/>
            </a:pPr>
            <a:r>
              <a:rPr lang="en-US" sz="2800" dirty="0">
                <a:ea typeface="+mn-ea"/>
              </a:rPr>
              <a:t>Breach of Duty.</a:t>
            </a:r>
          </a:p>
          <a:p>
            <a:pPr marL="291600" indent="-291600">
              <a:spcBef>
                <a:spcPts val="1000"/>
              </a:spcBef>
              <a:buClr>
                <a:schemeClr val="tx2"/>
              </a:buClr>
              <a:defRPr/>
            </a:pPr>
            <a:r>
              <a:rPr lang="en-US" sz="2800" dirty="0">
                <a:ea typeface="+mn-ea"/>
              </a:rPr>
              <a:t>Causation (Actual and Proximate).</a:t>
            </a:r>
          </a:p>
          <a:p>
            <a:pPr marL="291600" indent="-291600">
              <a:spcBef>
                <a:spcPts val="1000"/>
              </a:spcBef>
              <a:buClr>
                <a:schemeClr val="tx2"/>
              </a:buClr>
              <a:defRPr/>
            </a:pPr>
            <a:r>
              <a:rPr lang="en-US" sz="2800" dirty="0">
                <a:ea typeface="+mn-ea"/>
              </a:rPr>
              <a:t>Damages.</a:t>
            </a:r>
          </a:p>
        </p:txBody>
      </p:sp>
      <p:sp>
        <p:nvSpPr>
          <p:cNvPr id="45059" name="Slide Number Placeholder 3">
            <a:extLst>
              <a:ext uri="{FF2B5EF4-FFF2-40B4-BE49-F238E27FC236}">
                <a16:creationId xmlns:a16="http://schemas.microsoft.com/office/drawing/2014/main" xmlns="" id="{EE332255-1570-4B5E-8432-5107ECA062B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6E0EBB-2F21-430A-ADF7-7769C3A8C27D}" type="slidenum">
              <a:rPr lang="en-US" altLang="en-US" sz="1400" smtClean="0">
                <a:latin typeface="+mn-lt"/>
              </a:rPr>
              <a:pPr/>
              <a:t>22</a:t>
            </a:fld>
            <a:endParaRPr lang="en-US" altLang="en-US" sz="1400"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a:extLst>
              <a:ext uri="{FF2B5EF4-FFF2-40B4-BE49-F238E27FC236}">
                <a16:creationId xmlns:a16="http://schemas.microsoft.com/office/drawing/2014/main" xmlns="" id="{78396D26-3BDD-4483-A289-87ACAED49B1F}"/>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Res </a:t>
            </a:r>
            <a:r>
              <a:rPr lang="en-US" altLang="en-US" sz="3600" dirty="0" err="1">
                <a:latin typeface="+mn-lt"/>
              </a:rPr>
              <a:t>Ipsa</a:t>
            </a:r>
            <a:r>
              <a:rPr lang="en-US" altLang="en-US" sz="3600" dirty="0">
                <a:latin typeface="+mn-lt"/>
              </a:rPr>
              <a:t> Loquitur (“The Thing Speaks For Itself”)</a:t>
            </a:r>
          </a:p>
        </p:txBody>
      </p:sp>
      <p:sp>
        <p:nvSpPr>
          <p:cNvPr id="48131" name="Content Placeholder 3">
            <a:extLst>
              <a:ext uri="{FF2B5EF4-FFF2-40B4-BE49-F238E27FC236}">
                <a16:creationId xmlns:a16="http://schemas.microsoft.com/office/drawing/2014/main" xmlns="" id="{31515155-AD69-49D1-9DDE-55D1D851DF0D}"/>
              </a:ext>
            </a:extLst>
          </p:cNvPr>
          <p:cNvSpPr>
            <a:spLocks noGrp="1" noChangeArrowheads="1"/>
          </p:cNvSpPr>
          <p:nvPr>
            <p:ph idx="1"/>
          </p:nvPr>
        </p:nvSpPr>
        <p:spPr/>
        <p:txBody>
          <a:bodyPr/>
          <a:lstStyle/>
          <a:p>
            <a:pPr marL="114300" indent="0">
              <a:buNone/>
            </a:pPr>
            <a:r>
              <a:rPr lang="en-US" altLang="en-US" sz="2800" dirty="0"/>
              <a:t>Elements:</a:t>
            </a:r>
          </a:p>
          <a:p>
            <a:pPr marL="291600" indent="-291600">
              <a:spcBef>
                <a:spcPts val="1000"/>
              </a:spcBef>
              <a:buClr>
                <a:schemeClr val="tx2"/>
              </a:buClr>
              <a:defRPr/>
            </a:pPr>
            <a:r>
              <a:rPr lang="en-US" altLang="en-US" sz="2800" dirty="0">
                <a:ea typeface="+mn-ea"/>
              </a:rPr>
              <a:t>The event was a kind that ordinarily does not occur in the absence of negligence;</a:t>
            </a:r>
          </a:p>
          <a:p>
            <a:pPr marL="291600" indent="-291600">
              <a:spcBef>
                <a:spcPts val="1000"/>
              </a:spcBef>
              <a:buClr>
                <a:schemeClr val="tx2"/>
              </a:buClr>
              <a:defRPr/>
            </a:pPr>
            <a:r>
              <a:rPr lang="en-US" altLang="en-US" sz="2800" dirty="0">
                <a:ea typeface="+mn-ea"/>
              </a:rPr>
              <a:t>Other responsible causes, including the conduct of third parties and the plaintiff, have been sufficiently eliminated; and,</a:t>
            </a:r>
          </a:p>
          <a:p>
            <a:pPr marL="291600" indent="-291600">
              <a:spcBef>
                <a:spcPts val="1000"/>
              </a:spcBef>
              <a:buClr>
                <a:schemeClr val="tx2"/>
              </a:buClr>
              <a:defRPr/>
            </a:pPr>
            <a:r>
              <a:rPr lang="en-US" altLang="en-US" sz="2800" dirty="0">
                <a:ea typeface="+mn-ea"/>
              </a:rPr>
              <a:t>The indicated negligence is within the scope of the defendant’s duty to the plaintiff.</a:t>
            </a:r>
          </a:p>
        </p:txBody>
      </p:sp>
      <p:sp>
        <p:nvSpPr>
          <p:cNvPr id="47107" name="Slide Number Placeholder 3">
            <a:extLst>
              <a:ext uri="{FF2B5EF4-FFF2-40B4-BE49-F238E27FC236}">
                <a16:creationId xmlns:a16="http://schemas.microsoft.com/office/drawing/2014/main" xmlns="" id="{C4B201EE-2684-4378-82D9-0117CC75375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E410F1-0750-4E3D-8888-0BDC4E8FC072}" type="slidenum">
              <a:rPr lang="en-US" altLang="en-US" sz="1400" smtClean="0">
                <a:latin typeface="+mn-lt"/>
              </a:rPr>
              <a:pPr/>
              <a:t>23</a:t>
            </a:fld>
            <a:endParaRPr lang="en-US" altLang="en-US" sz="1400" dirty="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a:extLst>
              <a:ext uri="{FF2B5EF4-FFF2-40B4-BE49-F238E27FC236}">
                <a16:creationId xmlns:a16="http://schemas.microsoft.com/office/drawing/2014/main" xmlns="" id="{ED561CE4-FF13-40E7-AF03-F199C9B2796A}"/>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Negligence Per Se (“Negligence In or Of Itself”)</a:t>
            </a:r>
          </a:p>
        </p:txBody>
      </p:sp>
      <p:sp>
        <p:nvSpPr>
          <p:cNvPr id="50179" name="Content Placeholder 3">
            <a:extLst>
              <a:ext uri="{FF2B5EF4-FFF2-40B4-BE49-F238E27FC236}">
                <a16:creationId xmlns:a16="http://schemas.microsoft.com/office/drawing/2014/main" xmlns="" id="{30AE8820-FFF8-4094-9F38-F969FBF3AA50}"/>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Applies to cases in which the defendant has violated a statute enacted to prevent a certain type of harm from befalling a specific group to which the plaintiff belongs.</a:t>
            </a:r>
          </a:p>
        </p:txBody>
      </p:sp>
      <p:sp>
        <p:nvSpPr>
          <p:cNvPr id="49155" name="Slide Number Placeholder 3">
            <a:extLst>
              <a:ext uri="{FF2B5EF4-FFF2-40B4-BE49-F238E27FC236}">
                <a16:creationId xmlns:a16="http://schemas.microsoft.com/office/drawing/2014/main" xmlns="" id="{C4B1F0A2-34D9-4AF5-A202-29F04827A0D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91B1200-F036-45D8-A394-0866608CEC4F}" type="slidenum">
              <a:rPr lang="en-US" altLang="en-US" sz="1400" smtClean="0">
                <a:latin typeface="+mn-lt"/>
              </a:rPr>
              <a:pPr/>
              <a:t>24</a:t>
            </a:fld>
            <a:endParaRPr lang="en-US" altLang="en-US" sz="1400"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a:extLst>
              <a:ext uri="{FF2B5EF4-FFF2-40B4-BE49-F238E27FC236}">
                <a16:creationId xmlns:a16="http://schemas.microsoft.com/office/drawing/2014/main" xmlns="" id="{2D3EF490-1FA0-4826-B450-22FC68473B6B}"/>
              </a:ext>
            </a:extLst>
          </p:cNvPr>
          <p:cNvSpPr>
            <a:spLocks noGrp="1" noChangeArrowheads="1"/>
          </p:cNvSpPr>
          <p:nvPr>
            <p:ph type="title"/>
          </p:nvPr>
        </p:nvSpPr>
        <p:spPr/>
        <p:txBody>
          <a:bodyPr/>
          <a:lstStyle/>
          <a:p>
            <a:pPr fontAlgn="auto">
              <a:spcAft>
                <a:spcPts val="0"/>
              </a:spcAft>
              <a:defRPr/>
            </a:pPr>
            <a:r>
              <a:rPr lang="en-US" sz="3600" dirty="0">
                <a:latin typeface="+mn-lt"/>
                <a:ea typeface="+mj-ea"/>
              </a:rPr>
              <a:t>Defenses to Negligence</a:t>
            </a:r>
          </a:p>
        </p:txBody>
      </p:sp>
      <p:sp>
        <p:nvSpPr>
          <p:cNvPr id="52227" name="Content Placeholder 3">
            <a:extLst>
              <a:ext uri="{FF2B5EF4-FFF2-40B4-BE49-F238E27FC236}">
                <a16:creationId xmlns:a16="http://schemas.microsoft.com/office/drawing/2014/main" xmlns="" id="{9471E926-9614-405B-AF86-6A229F516155}"/>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Contributory Negligence.</a:t>
            </a:r>
          </a:p>
          <a:p>
            <a:pPr marL="291600" indent="-291600">
              <a:spcBef>
                <a:spcPts val="1000"/>
              </a:spcBef>
              <a:buClr>
                <a:schemeClr val="tx2"/>
              </a:buClr>
              <a:defRPr/>
            </a:pPr>
            <a:r>
              <a:rPr lang="en-US" sz="2800" dirty="0">
                <a:ea typeface="+mn-ea"/>
              </a:rPr>
              <a:t>Comparative Negligence.</a:t>
            </a:r>
          </a:p>
          <a:p>
            <a:pPr marL="291600" indent="-291600">
              <a:spcBef>
                <a:spcPts val="1000"/>
              </a:spcBef>
              <a:buClr>
                <a:schemeClr val="tx2"/>
              </a:buClr>
              <a:defRPr/>
            </a:pPr>
            <a:r>
              <a:rPr lang="en-US" sz="2800" dirty="0">
                <a:ea typeface="+mn-ea"/>
              </a:rPr>
              <a:t>Assumption of the Risk.</a:t>
            </a:r>
          </a:p>
          <a:p>
            <a:pPr marL="291600" indent="-291600">
              <a:spcBef>
                <a:spcPts val="1000"/>
              </a:spcBef>
              <a:buClr>
                <a:schemeClr val="tx2"/>
              </a:buClr>
              <a:defRPr/>
            </a:pPr>
            <a:r>
              <a:rPr lang="en-US" sz="2800" dirty="0">
                <a:ea typeface="+mn-ea"/>
              </a:rPr>
              <a:t>Superseding Cause.</a:t>
            </a:r>
          </a:p>
        </p:txBody>
      </p:sp>
      <p:sp>
        <p:nvSpPr>
          <p:cNvPr id="51203" name="Slide Number Placeholder 3">
            <a:extLst>
              <a:ext uri="{FF2B5EF4-FFF2-40B4-BE49-F238E27FC236}">
                <a16:creationId xmlns:a16="http://schemas.microsoft.com/office/drawing/2014/main" xmlns="" id="{E4C4CEB2-1355-4260-AB8E-D120CEB7AB6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CD1EC66-D649-43C8-B60A-E6607E56B900}" type="slidenum">
              <a:rPr lang="en-US" altLang="en-US" sz="1400" smtClean="0">
                <a:latin typeface="+mn-lt"/>
              </a:rPr>
              <a:pPr/>
              <a:t>25</a:t>
            </a:fld>
            <a:endParaRPr lang="en-US" altLang="en-US" sz="14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601BB931-0AA9-4BA4-A8B6-E4B87526B90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Contributory Negligence</a:t>
            </a:r>
          </a:p>
        </p:txBody>
      </p:sp>
      <p:sp>
        <p:nvSpPr>
          <p:cNvPr id="53250" name="Content Placeholder 2">
            <a:extLst>
              <a:ext uri="{FF2B5EF4-FFF2-40B4-BE49-F238E27FC236}">
                <a16:creationId xmlns:a16="http://schemas.microsoft.com/office/drawing/2014/main" xmlns="" id="{436E7361-C880-4052-98B8-8AEC2D56884F}"/>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In states where contributory negligence is allowed as a defense, the defendant can avoid all liability by proving the plaintiff</a:t>
            </a:r>
            <a:r>
              <a:rPr lang="en-IN" altLang="en-US" sz="2800" dirty="0">
                <a:ea typeface="+mn-ea"/>
              </a:rPr>
              <a:t>’</a:t>
            </a:r>
            <a:r>
              <a:rPr lang="en-US" altLang="ja-JP" sz="2800" dirty="0">
                <a:ea typeface="+mn-ea"/>
              </a:rPr>
              <a:t>s negligence contributed in some way to the accident in question.</a:t>
            </a:r>
          </a:p>
          <a:p>
            <a:pPr marL="291600" indent="-291600">
              <a:spcBef>
                <a:spcPts val="1000"/>
              </a:spcBef>
              <a:buClr>
                <a:schemeClr val="tx2"/>
              </a:buClr>
              <a:defRPr/>
            </a:pPr>
            <a:r>
              <a:rPr lang="en-US" altLang="en-US" sz="2800" dirty="0">
                <a:ea typeface="+mn-ea"/>
              </a:rPr>
              <a:t>The harshness of the contributory negligence rule can be mitigated by the last-clear-chance doctrine.</a:t>
            </a:r>
          </a:p>
        </p:txBody>
      </p:sp>
      <p:sp>
        <p:nvSpPr>
          <p:cNvPr id="53251" name="Slide Number Placeholder 3">
            <a:extLst>
              <a:ext uri="{FF2B5EF4-FFF2-40B4-BE49-F238E27FC236}">
                <a16:creationId xmlns:a16="http://schemas.microsoft.com/office/drawing/2014/main" xmlns="" id="{55C9F6CC-D2E3-425E-9BA1-86A86F2F8157}"/>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3427F5-5769-40E7-B4C3-A73F338D46CB}" type="slidenum">
              <a:rPr lang="en-US" altLang="en-US" sz="1400" smtClean="0">
                <a:latin typeface="+mn-lt"/>
              </a:rPr>
              <a:pPr/>
              <a:t>26</a:t>
            </a:fld>
            <a:endParaRPr lang="en-US" altLang="en-US" sz="1400"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01D7BBD2-515B-4008-BC96-1E81D438317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Comparative Negligence</a:t>
            </a:r>
          </a:p>
        </p:txBody>
      </p:sp>
      <p:sp>
        <p:nvSpPr>
          <p:cNvPr id="54274" name="Content Placeholder 2">
            <a:extLst>
              <a:ext uri="{FF2B5EF4-FFF2-40B4-BE49-F238E27FC236}">
                <a16:creationId xmlns:a16="http://schemas.microsoft.com/office/drawing/2014/main" xmlns="" id="{F513F00E-11B8-4DE2-92DC-7EFCC023B381}"/>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Most states have adopted comparative negligence statutes in an effort to more fairly allocate responsibility for an accident. Some states follow pure comparative negligence, while others follow modified comparative negligence.</a:t>
            </a:r>
          </a:p>
        </p:txBody>
      </p:sp>
      <p:sp>
        <p:nvSpPr>
          <p:cNvPr id="54275" name="Slide Number Placeholder 3">
            <a:extLst>
              <a:ext uri="{FF2B5EF4-FFF2-40B4-BE49-F238E27FC236}">
                <a16:creationId xmlns:a16="http://schemas.microsoft.com/office/drawing/2014/main" xmlns="" id="{D349F606-AB56-4093-AD18-4AB5DD644048}"/>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84EDACE-2405-46CE-8212-8F0E646F35BB}" type="slidenum">
              <a:rPr lang="en-US" altLang="en-US" sz="1400" smtClean="0">
                <a:latin typeface="+mn-lt"/>
              </a:rPr>
              <a:pPr/>
              <a:t>27</a:t>
            </a:fld>
            <a:endParaRPr lang="en-US" altLang="en-US" sz="1400"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9F759F5C-CCD3-43D5-8644-D641E9F8664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Assumption of the Risk</a:t>
            </a:r>
          </a:p>
        </p:txBody>
      </p:sp>
      <p:sp>
        <p:nvSpPr>
          <p:cNvPr id="55298" name="Content Placeholder 2">
            <a:extLst>
              <a:ext uri="{FF2B5EF4-FFF2-40B4-BE49-F238E27FC236}">
                <a16:creationId xmlns:a16="http://schemas.microsoft.com/office/drawing/2014/main" xmlns="" id="{F33AE835-11E7-455B-AAEA-3178616E5F26}"/>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A defense whereby the defendant must prove that the plaintiff voluntarily assumed the risk of the actual harm the plaintiff incurred.</a:t>
            </a:r>
          </a:p>
          <a:p>
            <a:pPr marL="291600" indent="-291600">
              <a:spcBef>
                <a:spcPts val="1000"/>
              </a:spcBef>
              <a:buClr>
                <a:schemeClr val="tx2"/>
              </a:buClr>
              <a:defRPr/>
            </a:pPr>
            <a:r>
              <a:rPr lang="en-US" altLang="en-US" sz="2800" dirty="0">
                <a:ea typeface="+mn-ea"/>
              </a:rPr>
              <a:t>Examples that arise are when a baseball fan is stuck by a foul ball when seated in the stands or when a skydiver is injured in a jump from an airplane.</a:t>
            </a:r>
          </a:p>
        </p:txBody>
      </p:sp>
      <p:sp>
        <p:nvSpPr>
          <p:cNvPr id="55299" name="Slide Number Placeholder 3">
            <a:extLst>
              <a:ext uri="{FF2B5EF4-FFF2-40B4-BE49-F238E27FC236}">
                <a16:creationId xmlns:a16="http://schemas.microsoft.com/office/drawing/2014/main" xmlns="" id="{39711D48-3B1A-437E-98D0-0B196ABF5853}"/>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A65AB4E-AD09-4964-ACB5-30C15ACF17F0}" type="slidenum">
              <a:rPr lang="en-US" altLang="en-US" sz="1400" smtClean="0">
                <a:latin typeface="+mn-lt"/>
              </a:rPr>
              <a:pPr/>
              <a:t>28</a:t>
            </a:fld>
            <a:endParaRPr lang="en-US" altLang="en-US" sz="1400" dirty="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EB433F18-8720-4B57-B1CC-85A7FFA6CAE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Superseding Cause</a:t>
            </a:r>
          </a:p>
        </p:txBody>
      </p:sp>
      <p:sp>
        <p:nvSpPr>
          <p:cNvPr id="56322" name="Content Placeholder 2">
            <a:extLst>
              <a:ext uri="{FF2B5EF4-FFF2-40B4-BE49-F238E27FC236}">
                <a16:creationId xmlns:a16="http://schemas.microsoft.com/office/drawing/2014/main" xmlns="" id="{B877F4B7-8070-472C-9F0A-1A7A3E115068}"/>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A defense when something that happens after an accident that makes the injury worse. For example, when a bystander without first aid training moves someone who has been injured in an accident in such a way as to make the injury worse, that superseding cause may lessen or remove the liability of the defendant.</a:t>
            </a:r>
          </a:p>
        </p:txBody>
      </p:sp>
      <p:sp>
        <p:nvSpPr>
          <p:cNvPr id="56323" name="Slide Number Placeholder 3">
            <a:extLst>
              <a:ext uri="{FF2B5EF4-FFF2-40B4-BE49-F238E27FC236}">
                <a16:creationId xmlns:a16="http://schemas.microsoft.com/office/drawing/2014/main" xmlns="" id="{411AFBB9-F586-49DC-A7D1-66C8E57EEC17}"/>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56FA26-7605-4E34-9ABE-C5016D066CED}" type="slidenum">
              <a:rPr lang="en-US" altLang="en-US" sz="1400" smtClean="0">
                <a:latin typeface="+mn-lt"/>
              </a:rPr>
              <a:pPr/>
              <a:t>29</a:t>
            </a:fld>
            <a:endParaRPr lang="en-US" altLang="en-US" sz="14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a:extLst>
              <a:ext uri="{FF2B5EF4-FFF2-40B4-BE49-F238E27FC236}">
                <a16:creationId xmlns:a16="http://schemas.microsoft.com/office/drawing/2014/main" xmlns="" id="{D1121599-E0FE-4DB8-8C72-B7A4B0F8CEF4}"/>
              </a:ext>
            </a:extLst>
          </p:cNvPr>
          <p:cNvSpPr>
            <a:spLocks noGrp="1" noChangeArrowheads="1"/>
          </p:cNvSpPr>
          <p:nvPr>
            <p:ph type="title"/>
          </p:nvPr>
        </p:nvSpPr>
        <p:spPr/>
        <p:txBody>
          <a:bodyPr/>
          <a:lstStyle/>
          <a:p>
            <a:pPr fontAlgn="auto">
              <a:spcAft>
                <a:spcPts val="0"/>
              </a:spcAft>
              <a:defRPr/>
            </a:pPr>
            <a:r>
              <a:rPr lang="en-US" sz="4200" dirty="0">
                <a:latin typeface="+mn-lt"/>
                <a:ea typeface="+mj-ea"/>
              </a:rPr>
              <a:t>Goals of Tort Law</a:t>
            </a:r>
          </a:p>
        </p:txBody>
      </p:sp>
      <p:sp>
        <p:nvSpPr>
          <p:cNvPr id="7171" name="Content Placeholder 3">
            <a:extLst>
              <a:ext uri="{FF2B5EF4-FFF2-40B4-BE49-F238E27FC236}">
                <a16:creationId xmlns:a16="http://schemas.microsoft.com/office/drawing/2014/main" xmlns="" id="{18115453-142D-43F5-9E61-6413F799F3EA}"/>
              </a:ext>
            </a:extLst>
          </p:cNvPr>
          <p:cNvSpPr>
            <a:spLocks noGrp="1" noChangeArrowheads="1"/>
          </p:cNvSpPr>
          <p:nvPr>
            <p:ph idx="1"/>
          </p:nvPr>
        </p:nvSpPr>
        <p:spPr/>
        <p:txBody>
          <a:bodyPr rtlCol="0"/>
          <a:lstStyle/>
          <a:p>
            <a:pPr marL="291600" indent="-291600">
              <a:lnSpc>
                <a:spcPct val="90000"/>
              </a:lnSpc>
              <a:spcBef>
                <a:spcPts val="1000"/>
              </a:spcBef>
              <a:buClr>
                <a:schemeClr val="tx2"/>
              </a:buClr>
              <a:defRPr/>
            </a:pPr>
            <a:r>
              <a:rPr lang="en-US" sz="2800" dirty="0">
                <a:ea typeface="+mn-ea"/>
              </a:rPr>
              <a:t>Provide compensation for injured parties.</a:t>
            </a:r>
          </a:p>
          <a:p>
            <a:pPr marL="291600" indent="-291600">
              <a:lnSpc>
                <a:spcPct val="90000"/>
              </a:lnSpc>
              <a:spcBef>
                <a:spcPts val="1000"/>
              </a:spcBef>
              <a:buClr>
                <a:schemeClr val="tx2"/>
              </a:buClr>
              <a:defRPr/>
            </a:pPr>
            <a:r>
              <a:rPr lang="en-US" sz="2800" dirty="0">
                <a:ea typeface="+mn-ea"/>
              </a:rPr>
              <a:t>Maintain order in society by discouraging private retaliation by injured parties.</a:t>
            </a:r>
          </a:p>
          <a:p>
            <a:pPr marL="291600" indent="-291600">
              <a:lnSpc>
                <a:spcPct val="90000"/>
              </a:lnSpc>
              <a:spcBef>
                <a:spcPts val="1000"/>
              </a:spcBef>
              <a:buClr>
                <a:schemeClr val="tx2"/>
              </a:buClr>
              <a:defRPr/>
            </a:pPr>
            <a:r>
              <a:rPr lang="en-US" sz="2800" dirty="0">
                <a:ea typeface="+mn-ea"/>
              </a:rPr>
              <a:t>Give citizens a sense that they live in a just society.</a:t>
            </a:r>
          </a:p>
        </p:txBody>
      </p:sp>
      <p:sp>
        <p:nvSpPr>
          <p:cNvPr id="6147" name="Slide Number Placeholder 3">
            <a:extLst>
              <a:ext uri="{FF2B5EF4-FFF2-40B4-BE49-F238E27FC236}">
                <a16:creationId xmlns:a16="http://schemas.microsoft.com/office/drawing/2014/main" xmlns="" id="{DF66BE98-CD46-4EFA-A5C8-91ACBE8E748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8BE78BF-C502-4140-BFFD-57D3DB06F22C}" type="slidenum">
              <a:rPr lang="en-US" altLang="en-US" sz="1400" smtClean="0">
                <a:latin typeface="+mn-lt"/>
              </a:rPr>
              <a:pPr/>
              <a:t>3</a:t>
            </a:fld>
            <a:endParaRPr lang="en-US" altLang="en-US" sz="1400"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2">
            <a:extLst>
              <a:ext uri="{FF2B5EF4-FFF2-40B4-BE49-F238E27FC236}">
                <a16:creationId xmlns:a16="http://schemas.microsoft.com/office/drawing/2014/main" xmlns="" id="{3CC9987F-0FE6-40C4-9B7D-F08AE19BC20F}"/>
              </a:ext>
            </a:extLst>
          </p:cNvPr>
          <p:cNvSpPr>
            <a:spLocks noGrp="1" noChangeArrowheads="1"/>
          </p:cNvSpPr>
          <p:nvPr>
            <p:ph type="title"/>
          </p:nvPr>
        </p:nvSpPr>
        <p:spPr/>
        <p:txBody>
          <a:bodyPr/>
          <a:lstStyle/>
          <a:p>
            <a:pPr fontAlgn="auto">
              <a:spcAft>
                <a:spcPts val="0"/>
              </a:spcAft>
              <a:defRPr/>
            </a:pPr>
            <a:r>
              <a:rPr lang="en-US" dirty="0">
                <a:latin typeface="+mn-lt"/>
                <a:ea typeface="+mj-ea"/>
              </a:rPr>
              <a:t>Strict Liability</a:t>
            </a:r>
          </a:p>
        </p:txBody>
      </p:sp>
      <p:sp>
        <p:nvSpPr>
          <p:cNvPr id="58371" name="Content Placeholder 3">
            <a:extLst>
              <a:ext uri="{FF2B5EF4-FFF2-40B4-BE49-F238E27FC236}">
                <a16:creationId xmlns:a16="http://schemas.microsoft.com/office/drawing/2014/main" xmlns="" id="{D44E3968-74FC-433B-AAD6-DCCE919A0EBF}"/>
              </a:ext>
            </a:extLst>
          </p:cNvPr>
          <p:cNvSpPr>
            <a:spLocks noGrp="1" noChangeArrowheads="1"/>
          </p:cNvSpPr>
          <p:nvPr>
            <p:ph idx="1"/>
          </p:nvPr>
        </p:nvSpPr>
        <p:spPr/>
        <p:txBody>
          <a:bodyPr rtlCol="0"/>
          <a:lstStyle/>
          <a:p>
            <a:pPr marL="291600" indent="-291600" fontAlgn="auto">
              <a:spcAft>
                <a:spcPts val="0"/>
              </a:spcAft>
              <a:buClr>
                <a:schemeClr val="tx2"/>
              </a:buClr>
              <a:defRPr/>
            </a:pPr>
            <a:r>
              <a:rPr lang="en-US" sz="2800" dirty="0">
                <a:ea typeface="+mn-ea"/>
              </a:rPr>
              <a:t>Definition: Liability without fault</a:t>
            </a:r>
            <a:r>
              <a:rPr lang="en-US" sz="3000" dirty="0">
                <a:ea typeface="+mn-ea"/>
              </a:rPr>
              <a:t>.</a:t>
            </a:r>
          </a:p>
        </p:txBody>
      </p:sp>
      <p:sp>
        <p:nvSpPr>
          <p:cNvPr id="57347" name="Slide Number Placeholder 3">
            <a:extLst>
              <a:ext uri="{FF2B5EF4-FFF2-40B4-BE49-F238E27FC236}">
                <a16:creationId xmlns:a16="http://schemas.microsoft.com/office/drawing/2014/main" xmlns="" id="{8DDB55A6-FFD6-4D72-8CB4-EE18B0F46E6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6F8C4CD-72DE-4284-AF69-FBCAA92081B8}" type="slidenum">
              <a:rPr lang="en-US" altLang="en-US" sz="1400" smtClean="0">
                <a:latin typeface="+mn-lt"/>
              </a:rPr>
              <a:pPr/>
              <a:t>30</a:t>
            </a:fld>
            <a:endParaRPr lang="en-US" altLang="en-US" sz="1400" dirty="0">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a:extLst>
              <a:ext uri="{FF2B5EF4-FFF2-40B4-BE49-F238E27FC236}">
                <a16:creationId xmlns:a16="http://schemas.microsoft.com/office/drawing/2014/main" xmlns="" id="{401B0CDD-7792-4E57-88C0-D43B6F5DC438}"/>
              </a:ext>
            </a:extLst>
          </p:cNvPr>
          <p:cNvSpPr>
            <a:spLocks noGrp="1" noChangeArrowheads="1"/>
          </p:cNvSpPr>
          <p:nvPr>
            <p:ph type="title"/>
          </p:nvPr>
        </p:nvSpPr>
        <p:spPr/>
        <p:txBody>
          <a:bodyPr/>
          <a:lstStyle/>
          <a:p>
            <a:pPr fontAlgn="auto">
              <a:spcAft>
                <a:spcPts val="0"/>
              </a:spcAft>
              <a:defRPr/>
            </a:pPr>
            <a:r>
              <a:rPr lang="en-US" sz="4000" dirty="0">
                <a:latin typeface="+mn-lt"/>
                <a:ea typeface="+mj-ea"/>
              </a:rPr>
              <a:t>Elements of Strict Liability</a:t>
            </a:r>
          </a:p>
        </p:txBody>
      </p:sp>
      <p:sp>
        <p:nvSpPr>
          <p:cNvPr id="60419" name="Content Placeholder 3">
            <a:extLst>
              <a:ext uri="{FF2B5EF4-FFF2-40B4-BE49-F238E27FC236}">
                <a16:creationId xmlns:a16="http://schemas.microsoft.com/office/drawing/2014/main" xmlns="" id="{B5B5BD70-727F-4E50-B943-49153EAB8402}"/>
              </a:ext>
            </a:extLst>
          </p:cNvPr>
          <p:cNvSpPr>
            <a:spLocks noGrp="1" noChangeArrowheads="1"/>
          </p:cNvSpPr>
          <p:nvPr>
            <p:ph idx="1"/>
          </p:nvPr>
        </p:nvSpPr>
        <p:spPr/>
        <p:txBody>
          <a:bodyPr rtlCol="0">
            <a:normAutofit/>
          </a:bodyPr>
          <a:lstStyle/>
          <a:p>
            <a:pPr marL="0" indent="0" fontAlgn="auto">
              <a:spcAft>
                <a:spcPts val="0"/>
              </a:spcAft>
              <a:buNone/>
              <a:defRPr/>
            </a:pPr>
            <a:r>
              <a:rPr lang="en-US" sz="2800" dirty="0">
                <a:ea typeface="+mn-ea"/>
              </a:rPr>
              <a:t>An activity that:</a:t>
            </a:r>
          </a:p>
          <a:p>
            <a:pPr marL="291600" indent="-291600">
              <a:spcBef>
                <a:spcPts val="1000"/>
              </a:spcBef>
              <a:buClr>
                <a:schemeClr val="tx2"/>
              </a:buClr>
              <a:defRPr/>
            </a:pPr>
            <a:r>
              <a:rPr lang="en-US" sz="2800" dirty="0">
                <a:ea typeface="+mn-ea"/>
              </a:rPr>
              <a:t>Involves a risk of serious harm to people or property;</a:t>
            </a:r>
          </a:p>
          <a:p>
            <a:pPr marL="291600" indent="-291600">
              <a:spcBef>
                <a:spcPts val="1000"/>
              </a:spcBef>
              <a:buClr>
                <a:schemeClr val="tx2"/>
              </a:buClr>
              <a:defRPr/>
            </a:pPr>
            <a:r>
              <a:rPr lang="en-US" sz="2800" dirty="0">
                <a:ea typeface="+mn-ea"/>
              </a:rPr>
              <a:t>Is so inherently dangerous that it cannot ever be safely undertaken; and</a:t>
            </a:r>
          </a:p>
          <a:p>
            <a:pPr marL="291600" indent="-291600">
              <a:spcBef>
                <a:spcPts val="1000"/>
              </a:spcBef>
              <a:buClr>
                <a:schemeClr val="tx2"/>
              </a:buClr>
              <a:defRPr/>
            </a:pPr>
            <a:r>
              <a:rPr lang="en-US" sz="2800" dirty="0">
                <a:ea typeface="+mn-ea"/>
              </a:rPr>
              <a:t>Is not usually performed in the immediate community.</a:t>
            </a:r>
          </a:p>
          <a:p>
            <a:pPr marL="291600" indent="-291600">
              <a:spcBef>
                <a:spcPts val="1000"/>
              </a:spcBef>
              <a:buClr>
                <a:schemeClr val="tx2"/>
              </a:buClr>
              <a:defRPr/>
            </a:pPr>
            <a:r>
              <a:rPr lang="en-US" sz="2800" dirty="0">
                <a:ea typeface="+mn-ea"/>
              </a:rPr>
              <a:t>May also be used when a defective product causes personal injury.</a:t>
            </a:r>
          </a:p>
        </p:txBody>
      </p:sp>
      <p:sp>
        <p:nvSpPr>
          <p:cNvPr id="59395" name="Slide Number Placeholder 3">
            <a:extLst>
              <a:ext uri="{FF2B5EF4-FFF2-40B4-BE49-F238E27FC236}">
                <a16:creationId xmlns:a16="http://schemas.microsoft.com/office/drawing/2014/main" xmlns="" id="{DA39175C-911A-4466-905A-F9148EE0198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2FE668-7F99-4595-B2E0-D0F4E52A7207}" type="slidenum">
              <a:rPr lang="en-US" altLang="en-US" sz="1400" smtClean="0">
                <a:latin typeface="+mn-lt"/>
              </a:rPr>
              <a:pPr/>
              <a:t>31</a:t>
            </a:fld>
            <a:endParaRPr lang="en-US" altLang="en-US" sz="1400"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2">
            <a:extLst>
              <a:ext uri="{FF2B5EF4-FFF2-40B4-BE49-F238E27FC236}">
                <a16:creationId xmlns:a16="http://schemas.microsoft.com/office/drawing/2014/main" xmlns="" id="{FF7DCB07-4C00-4D7B-B1D0-14786A9B9107}"/>
              </a:ext>
            </a:extLst>
          </p:cNvPr>
          <p:cNvSpPr>
            <a:spLocks noGrp="1" noChangeArrowheads="1"/>
          </p:cNvSpPr>
          <p:nvPr>
            <p:ph type="title"/>
          </p:nvPr>
        </p:nvSpPr>
        <p:spPr/>
        <p:txBody>
          <a:bodyPr/>
          <a:lstStyle/>
          <a:p>
            <a:pPr fontAlgn="auto">
              <a:spcAft>
                <a:spcPts val="0"/>
              </a:spcAft>
              <a:defRPr/>
            </a:pPr>
            <a:r>
              <a:rPr lang="en-US" sz="3800" dirty="0">
                <a:latin typeface="+mn-lt"/>
                <a:ea typeface="+mj-ea"/>
              </a:rPr>
              <a:t>Damages Available in Tort Cases</a:t>
            </a:r>
          </a:p>
        </p:txBody>
      </p:sp>
      <p:sp>
        <p:nvSpPr>
          <p:cNvPr id="62467" name="Content Placeholder 3">
            <a:extLst>
              <a:ext uri="{FF2B5EF4-FFF2-40B4-BE49-F238E27FC236}">
                <a16:creationId xmlns:a16="http://schemas.microsoft.com/office/drawing/2014/main" xmlns="" id="{FB6296E5-A57F-4078-A20D-D77DABBADB0A}"/>
              </a:ext>
            </a:extLst>
          </p:cNvPr>
          <p:cNvSpPr>
            <a:spLocks noGrp="1" noChangeArrowheads="1"/>
          </p:cNvSpPr>
          <p:nvPr>
            <p:ph idx="1"/>
          </p:nvPr>
        </p:nvSpPr>
        <p:spPr/>
        <p:txBody>
          <a:bodyPr rtlCol="0">
            <a:normAutofit/>
          </a:bodyPr>
          <a:lstStyle/>
          <a:p>
            <a:pPr marL="291600" indent="-291600">
              <a:lnSpc>
                <a:spcPct val="80000"/>
              </a:lnSpc>
              <a:spcBef>
                <a:spcPts val="1000"/>
              </a:spcBef>
              <a:buClr>
                <a:schemeClr val="tx2"/>
              </a:buClr>
              <a:defRPr/>
            </a:pPr>
            <a:r>
              <a:rPr lang="en-US" sz="2800" dirty="0">
                <a:ea typeface="+mn-ea"/>
              </a:rPr>
              <a:t>Compensatory Damages: Designed to compensate the victim for all harm caused by the defendant.</a:t>
            </a:r>
          </a:p>
          <a:p>
            <a:pPr marL="291600" indent="-291600">
              <a:lnSpc>
                <a:spcPct val="80000"/>
              </a:lnSpc>
              <a:spcBef>
                <a:spcPts val="1000"/>
              </a:spcBef>
              <a:buClr>
                <a:schemeClr val="tx2"/>
              </a:buClr>
              <a:defRPr/>
            </a:pPr>
            <a:r>
              <a:rPr lang="en-US" sz="2800" dirty="0">
                <a:ea typeface="+mn-ea"/>
              </a:rPr>
              <a:t>Nominal Damages: Small amount of money given to recognize that defendant committed a tort, in a case where plaintiff did not experience, or failed to prove, actual damages.</a:t>
            </a:r>
          </a:p>
          <a:p>
            <a:pPr marL="291600" indent="-291600">
              <a:lnSpc>
                <a:spcPct val="80000"/>
              </a:lnSpc>
              <a:spcBef>
                <a:spcPts val="1000"/>
              </a:spcBef>
              <a:buClr>
                <a:schemeClr val="tx2"/>
              </a:buClr>
              <a:defRPr/>
            </a:pPr>
            <a:r>
              <a:rPr lang="en-US" sz="2800" dirty="0">
                <a:ea typeface="+mn-ea"/>
              </a:rPr>
              <a:t>Punitive Damages: Imposed to punish defendant for extremely outrageous conduct, and to deter the defendant and others from committing similar future offenses.</a:t>
            </a:r>
          </a:p>
        </p:txBody>
      </p:sp>
      <p:sp>
        <p:nvSpPr>
          <p:cNvPr id="61443" name="Slide Number Placeholder 3">
            <a:extLst>
              <a:ext uri="{FF2B5EF4-FFF2-40B4-BE49-F238E27FC236}">
                <a16:creationId xmlns:a16="http://schemas.microsoft.com/office/drawing/2014/main" xmlns="" id="{8AF38796-A3C3-4CCE-B038-A0FB99E47D9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C7C9BA8-AA5C-4512-BCE9-68EF4054724A}" type="slidenum">
              <a:rPr lang="en-US" altLang="en-US" sz="1400" smtClean="0">
                <a:latin typeface="+mn-lt"/>
              </a:rPr>
              <a:pPr/>
              <a:t>32</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a:extLst>
              <a:ext uri="{FF2B5EF4-FFF2-40B4-BE49-F238E27FC236}">
                <a16:creationId xmlns:a16="http://schemas.microsoft.com/office/drawing/2014/main" xmlns="" id="{6531360A-6485-4549-8016-4EE842A56F9C}"/>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Classification of Torts</a:t>
            </a:r>
          </a:p>
        </p:txBody>
      </p:sp>
      <p:sp>
        <p:nvSpPr>
          <p:cNvPr id="9219" name="Content Placeholder 3">
            <a:extLst>
              <a:ext uri="{FF2B5EF4-FFF2-40B4-BE49-F238E27FC236}">
                <a16:creationId xmlns:a16="http://schemas.microsoft.com/office/drawing/2014/main" xmlns="" id="{B065FFD5-3457-4B34-9A16-02E6EBEACB78}"/>
              </a:ext>
            </a:extLst>
          </p:cNvPr>
          <p:cNvSpPr>
            <a:spLocks noGrp="1" noChangeArrowheads="1"/>
          </p:cNvSpPr>
          <p:nvPr>
            <p:ph idx="1"/>
          </p:nvPr>
        </p:nvSpPr>
        <p:spPr/>
        <p:txBody>
          <a:bodyPr/>
          <a:lstStyle/>
          <a:p>
            <a:pPr marL="291600" indent="-291600">
              <a:lnSpc>
                <a:spcPct val="80000"/>
              </a:lnSpc>
              <a:spcBef>
                <a:spcPts val="1000"/>
              </a:spcBef>
              <a:buClr>
                <a:schemeClr val="tx2"/>
              </a:buClr>
              <a:defRPr/>
            </a:pPr>
            <a:r>
              <a:rPr lang="en-US" altLang="en-US" sz="2800" dirty="0">
                <a:ea typeface="+mn-ea"/>
              </a:rPr>
              <a:t>Intentional Torts—Occur when defendant takes action intending that certain consequences will result, or knowing they are likely to result.</a:t>
            </a:r>
          </a:p>
          <a:p>
            <a:pPr marL="291600" indent="-291600">
              <a:lnSpc>
                <a:spcPct val="80000"/>
              </a:lnSpc>
              <a:spcBef>
                <a:spcPts val="1000"/>
              </a:spcBef>
              <a:buClr>
                <a:schemeClr val="tx2"/>
              </a:buClr>
              <a:defRPr/>
            </a:pPr>
            <a:r>
              <a:rPr lang="en-US" altLang="en-US" sz="2800" dirty="0">
                <a:ea typeface="+mn-ea"/>
              </a:rPr>
              <a:t>Negligent Torts—Occur when defendant acts in a careless way that subjects other people to an unreasonable risk of harm.</a:t>
            </a:r>
          </a:p>
          <a:p>
            <a:pPr marL="291600" indent="-291600">
              <a:lnSpc>
                <a:spcPct val="80000"/>
              </a:lnSpc>
              <a:spcBef>
                <a:spcPts val="1000"/>
              </a:spcBef>
              <a:buClr>
                <a:schemeClr val="tx2"/>
              </a:buClr>
              <a:defRPr/>
            </a:pPr>
            <a:r>
              <a:rPr lang="en-US" altLang="en-US" sz="2800" dirty="0">
                <a:ea typeface="+mn-ea"/>
              </a:rPr>
              <a:t>Strict Liability Torts—Occur when defendant undertakes an “inherently dangerous” action (an action that cannot be undertaken safely, no matter what precautions the defendant takes).</a:t>
            </a:r>
          </a:p>
        </p:txBody>
      </p:sp>
      <p:sp>
        <p:nvSpPr>
          <p:cNvPr id="8195" name="Slide Number Placeholder 3">
            <a:extLst>
              <a:ext uri="{FF2B5EF4-FFF2-40B4-BE49-F238E27FC236}">
                <a16:creationId xmlns:a16="http://schemas.microsoft.com/office/drawing/2014/main" xmlns="" id="{916C8712-9F52-426F-A313-F8167EF6D6D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F4D8BF1-6E0D-44BD-AB91-AF53873BFCED}" type="slidenum">
              <a:rPr lang="en-US" altLang="en-US" sz="1400" smtClean="0">
                <a:latin typeface="+mn-lt"/>
              </a:rPr>
              <a:pPr/>
              <a:t>4</a:t>
            </a:fld>
            <a:endParaRPr lang="en-US" altLang="en-US" sz="1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xmlns="" id="{534FDC79-A5D2-45EB-A5CA-E769AA9E955C}"/>
              </a:ext>
            </a:extLst>
          </p:cNvPr>
          <p:cNvSpPr>
            <a:spLocks noGrp="1" noChangeArrowheads="1"/>
          </p:cNvSpPr>
          <p:nvPr>
            <p:ph type="title"/>
          </p:nvPr>
        </p:nvSpPr>
        <p:spPr>
          <a:xfrm>
            <a:off x="457200" y="228600"/>
            <a:ext cx="7620000" cy="1143000"/>
          </a:xfrm>
        </p:spPr>
        <p:txBody>
          <a:bodyPr/>
          <a:lstStyle/>
          <a:p>
            <a:pPr fontAlgn="auto">
              <a:spcAft>
                <a:spcPts val="0"/>
              </a:spcAft>
              <a:defRPr/>
            </a:pPr>
            <a:r>
              <a:rPr lang="en-US" sz="3800" dirty="0">
                <a:latin typeface="+mn-lt"/>
                <a:ea typeface="+mj-ea"/>
              </a:rPr>
              <a:t>Intentional Torts (Against Persons)</a:t>
            </a:r>
          </a:p>
        </p:txBody>
      </p:sp>
      <p:sp>
        <p:nvSpPr>
          <p:cNvPr id="11267" name="Content Placeholder 3">
            <a:extLst>
              <a:ext uri="{FF2B5EF4-FFF2-40B4-BE49-F238E27FC236}">
                <a16:creationId xmlns:a16="http://schemas.microsoft.com/office/drawing/2014/main" xmlns="" id="{BA280B08-132F-41F3-8072-3D6D98F4FD46}"/>
              </a:ext>
            </a:extLst>
          </p:cNvPr>
          <p:cNvSpPr>
            <a:spLocks noGrp="1" noChangeArrowheads="1"/>
          </p:cNvSpPr>
          <p:nvPr>
            <p:ph idx="1"/>
          </p:nvPr>
        </p:nvSpPr>
        <p:spPr/>
        <p:txBody>
          <a:bodyPr rtlCol="0"/>
          <a:lstStyle/>
          <a:p>
            <a:pPr marL="291600" indent="-291600">
              <a:lnSpc>
                <a:spcPct val="90000"/>
              </a:lnSpc>
              <a:spcBef>
                <a:spcPts val="1000"/>
              </a:spcBef>
              <a:buClr>
                <a:schemeClr val="tx2"/>
              </a:buClr>
              <a:defRPr/>
            </a:pPr>
            <a:r>
              <a:rPr lang="en-US" sz="2800" dirty="0">
                <a:ea typeface="+mn-ea"/>
              </a:rPr>
              <a:t>Assault.</a:t>
            </a:r>
          </a:p>
          <a:p>
            <a:pPr marL="291600" indent="-291600">
              <a:lnSpc>
                <a:spcPct val="90000"/>
              </a:lnSpc>
              <a:spcBef>
                <a:spcPts val="1000"/>
              </a:spcBef>
              <a:buClr>
                <a:schemeClr val="tx2"/>
              </a:buClr>
              <a:defRPr/>
            </a:pPr>
            <a:r>
              <a:rPr lang="en-US" sz="2800" dirty="0">
                <a:ea typeface="+mn-ea"/>
              </a:rPr>
              <a:t>Battery.</a:t>
            </a:r>
          </a:p>
          <a:p>
            <a:pPr marL="291600" indent="-291600">
              <a:lnSpc>
                <a:spcPct val="90000"/>
              </a:lnSpc>
              <a:spcBef>
                <a:spcPts val="1000"/>
              </a:spcBef>
              <a:buClr>
                <a:schemeClr val="tx2"/>
              </a:buClr>
              <a:defRPr/>
            </a:pPr>
            <a:r>
              <a:rPr lang="en-US" sz="2800" dirty="0">
                <a:ea typeface="+mn-ea"/>
              </a:rPr>
              <a:t>Defamation.</a:t>
            </a:r>
          </a:p>
        </p:txBody>
      </p:sp>
      <p:sp>
        <p:nvSpPr>
          <p:cNvPr id="10243" name="Slide Number Placeholder 3">
            <a:extLst>
              <a:ext uri="{FF2B5EF4-FFF2-40B4-BE49-F238E27FC236}">
                <a16:creationId xmlns:a16="http://schemas.microsoft.com/office/drawing/2014/main" xmlns="" id="{6828DBB7-92FD-48E8-A5BE-75B5BE73B53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03B9019-DD23-431B-A9D7-0007DA635FDF}" type="slidenum">
              <a:rPr lang="en-US" altLang="en-US" sz="1400" smtClean="0">
                <a:latin typeface="+mn-lt"/>
              </a:rPr>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xmlns="" id="{FB7EFF0E-BDA2-474A-ACC9-D093E31A7F3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Assault</a:t>
            </a:r>
          </a:p>
        </p:txBody>
      </p:sp>
      <p:sp>
        <p:nvSpPr>
          <p:cNvPr id="13315" name="Content Placeholder 3">
            <a:extLst>
              <a:ext uri="{FF2B5EF4-FFF2-40B4-BE49-F238E27FC236}">
                <a16:creationId xmlns:a16="http://schemas.microsoft.com/office/drawing/2014/main" xmlns="" id="{A6D50CC0-3FA0-49D2-A26B-E29649A6E263}"/>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Definition: Situation when one person places another in fear/apprehension of immediate, offensive bodily contact.</a:t>
            </a:r>
          </a:p>
        </p:txBody>
      </p:sp>
      <p:sp>
        <p:nvSpPr>
          <p:cNvPr id="12291" name="Slide Number Placeholder 3">
            <a:extLst>
              <a:ext uri="{FF2B5EF4-FFF2-40B4-BE49-F238E27FC236}">
                <a16:creationId xmlns:a16="http://schemas.microsoft.com/office/drawing/2014/main" xmlns="" id="{F9E7EDEE-3127-4B4B-A52A-F00DF5C8E0F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D9A3312-803C-412E-8D4D-6C66966B8BC0}" type="slidenum">
              <a:rPr lang="en-US" altLang="en-US" sz="1400" smtClean="0">
                <a:latin typeface="+mn-lt"/>
              </a:rPr>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xmlns="" id="{458073A6-3AFF-42FF-A3A8-1BE480A5D3D7}"/>
              </a:ext>
            </a:extLst>
          </p:cNvPr>
          <p:cNvSpPr>
            <a:spLocks noGrp="1" noChangeArrowheads="1"/>
          </p:cNvSpPr>
          <p:nvPr>
            <p:ph type="title"/>
          </p:nvPr>
        </p:nvSpPr>
        <p:spPr/>
        <p:txBody>
          <a:bodyPr/>
          <a:lstStyle/>
          <a:p>
            <a:pPr fontAlgn="auto">
              <a:spcAft>
                <a:spcPts val="0"/>
              </a:spcAft>
              <a:defRPr/>
            </a:pPr>
            <a:r>
              <a:rPr lang="en-US" dirty="0">
                <a:latin typeface="+mn-lt"/>
                <a:ea typeface="+mj-ea"/>
              </a:rPr>
              <a:t>Battery</a:t>
            </a:r>
          </a:p>
        </p:txBody>
      </p:sp>
      <p:sp>
        <p:nvSpPr>
          <p:cNvPr id="15363" name="Content Placeholder 3">
            <a:extLst>
              <a:ext uri="{FF2B5EF4-FFF2-40B4-BE49-F238E27FC236}">
                <a16:creationId xmlns:a16="http://schemas.microsoft.com/office/drawing/2014/main" xmlns="" id="{95E009AB-AFFE-4981-AADF-68CCFDE24906}"/>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Definition: An intentional, unwanted, offensive bodily contact.</a:t>
            </a:r>
          </a:p>
        </p:txBody>
      </p:sp>
      <p:sp>
        <p:nvSpPr>
          <p:cNvPr id="14339" name="Slide Number Placeholder 3">
            <a:extLst>
              <a:ext uri="{FF2B5EF4-FFF2-40B4-BE49-F238E27FC236}">
                <a16:creationId xmlns:a16="http://schemas.microsoft.com/office/drawing/2014/main" xmlns="" id="{47B1593E-D71C-4C0D-B1D6-41D126D713F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7FE2374-EBE4-49FC-95DF-A287BBB5BD16}" type="slidenum">
              <a:rPr lang="en-US" altLang="en-US" sz="1400" smtClean="0">
                <a:latin typeface="+mn-lt"/>
              </a:rPr>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a:extLst>
              <a:ext uri="{FF2B5EF4-FFF2-40B4-BE49-F238E27FC236}">
                <a16:creationId xmlns:a16="http://schemas.microsoft.com/office/drawing/2014/main" xmlns="" id="{8D834AA4-01C5-4607-A2F8-85D1EF17515C}"/>
              </a:ext>
            </a:extLst>
          </p:cNvPr>
          <p:cNvSpPr>
            <a:spLocks noGrp="1" noChangeArrowheads="1"/>
          </p:cNvSpPr>
          <p:nvPr>
            <p:ph type="title"/>
          </p:nvPr>
        </p:nvSpPr>
        <p:spPr/>
        <p:txBody>
          <a:bodyPr/>
          <a:lstStyle/>
          <a:p>
            <a:pPr fontAlgn="auto">
              <a:spcAft>
                <a:spcPts val="0"/>
              </a:spcAft>
              <a:defRPr/>
            </a:pPr>
            <a:r>
              <a:rPr lang="en-US" sz="3700" dirty="0">
                <a:latin typeface="+mn-lt"/>
                <a:ea typeface="+mj-ea"/>
              </a:rPr>
              <a:t>Defenses Available to the Defendant in a Battery Lawsuit</a:t>
            </a:r>
          </a:p>
        </p:txBody>
      </p:sp>
      <p:sp>
        <p:nvSpPr>
          <p:cNvPr id="17411" name="Content Placeholder 3">
            <a:extLst>
              <a:ext uri="{FF2B5EF4-FFF2-40B4-BE49-F238E27FC236}">
                <a16:creationId xmlns:a16="http://schemas.microsoft.com/office/drawing/2014/main" xmlns="" id="{8AF1BB5F-5DA9-47DE-B46F-349477EDBC1F}"/>
              </a:ext>
            </a:extLst>
          </p:cNvPr>
          <p:cNvSpPr>
            <a:spLocks noGrp="1" noChangeArrowheads="1"/>
          </p:cNvSpPr>
          <p:nvPr>
            <p:ph idx="1"/>
          </p:nvPr>
        </p:nvSpPr>
        <p:spPr/>
        <p:txBody>
          <a:bodyPr rtlCol="0"/>
          <a:lstStyle/>
          <a:p>
            <a:pPr marL="291600" indent="-291600">
              <a:spcBef>
                <a:spcPts val="1000"/>
              </a:spcBef>
              <a:buClr>
                <a:schemeClr val="tx2"/>
              </a:buClr>
              <a:defRPr/>
            </a:pPr>
            <a:r>
              <a:rPr lang="en-US" sz="2800" dirty="0">
                <a:ea typeface="+mn-ea"/>
              </a:rPr>
              <a:t>Consent.</a:t>
            </a:r>
          </a:p>
          <a:p>
            <a:pPr marL="291600" indent="-291600">
              <a:spcBef>
                <a:spcPts val="1000"/>
              </a:spcBef>
              <a:buClr>
                <a:schemeClr val="tx2"/>
              </a:buClr>
              <a:defRPr/>
            </a:pPr>
            <a:r>
              <a:rPr lang="en-US" sz="2800" dirty="0">
                <a:ea typeface="+mn-ea"/>
              </a:rPr>
              <a:t>Self-Defense.</a:t>
            </a:r>
          </a:p>
          <a:p>
            <a:pPr marL="291600" indent="-291600">
              <a:spcBef>
                <a:spcPts val="1000"/>
              </a:spcBef>
              <a:buClr>
                <a:schemeClr val="tx2"/>
              </a:buClr>
              <a:defRPr/>
            </a:pPr>
            <a:r>
              <a:rPr lang="en-US" sz="2800" dirty="0">
                <a:ea typeface="+mn-ea"/>
              </a:rPr>
              <a:t>Defense of Others.</a:t>
            </a:r>
          </a:p>
          <a:p>
            <a:pPr marL="291600" indent="-291600">
              <a:spcBef>
                <a:spcPts val="1000"/>
              </a:spcBef>
              <a:buClr>
                <a:schemeClr val="tx2"/>
              </a:buClr>
              <a:defRPr/>
            </a:pPr>
            <a:r>
              <a:rPr lang="en-US" sz="2800" dirty="0">
                <a:ea typeface="+mn-ea"/>
              </a:rPr>
              <a:t>Defense of Property.</a:t>
            </a:r>
          </a:p>
        </p:txBody>
      </p:sp>
      <p:sp>
        <p:nvSpPr>
          <p:cNvPr id="16387" name="Slide Number Placeholder 3">
            <a:extLst>
              <a:ext uri="{FF2B5EF4-FFF2-40B4-BE49-F238E27FC236}">
                <a16:creationId xmlns:a16="http://schemas.microsoft.com/office/drawing/2014/main" xmlns="" id="{AC857CE6-2114-4FBC-B788-EF4CC10A2D5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100D32-C366-4C5C-8B65-A0F5E7635E77}" type="slidenum">
              <a:rPr lang="en-US" altLang="en-US" sz="1400" smtClean="0">
                <a:latin typeface="+mn-lt"/>
              </a:rPr>
              <a:pPr/>
              <a:t>8</a:t>
            </a:fld>
            <a:endParaRPr lang="en-US" altLang="en-US" sz="1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xmlns="" id="{D7535717-69FC-4999-BD3B-1208F9A7B8A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Defamation</a:t>
            </a:r>
          </a:p>
        </p:txBody>
      </p:sp>
      <p:sp>
        <p:nvSpPr>
          <p:cNvPr id="19459" name="Content Placeholder 3">
            <a:extLst>
              <a:ext uri="{FF2B5EF4-FFF2-40B4-BE49-F238E27FC236}">
                <a16:creationId xmlns:a16="http://schemas.microsoft.com/office/drawing/2014/main" xmlns="" id="{0CBACB9F-BEB6-40B9-AA01-B4A112C52B96}"/>
              </a:ext>
            </a:extLst>
          </p:cNvPr>
          <p:cNvSpPr>
            <a:spLocks noGrp="1" noChangeArrowheads="1"/>
          </p:cNvSpPr>
          <p:nvPr>
            <p:ph idx="1"/>
          </p:nvPr>
        </p:nvSpPr>
        <p:spPr/>
        <p:txBody>
          <a:bodyPr/>
          <a:lstStyle/>
          <a:p>
            <a:pPr marL="291600" indent="-291600">
              <a:spcBef>
                <a:spcPts val="1000"/>
              </a:spcBef>
              <a:buClr>
                <a:schemeClr val="tx2"/>
              </a:buClr>
              <a:defRPr/>
            </a:pPr>
            <a:r>
              <a:rPr lang="en-US" altLang="en-US" sz="2800" dirty="0">
                <a:ea typeface="+mn-ea"/>
              </a:rPr>
              <a:t>Definition: The intentional publication (communication to a third party) of a false statement harmful to an individual’s reputation.</a:t>
            </a:r>
          </a:p>
        </p:txBody>
      </p:sp>
      <p:sp>
        <p:nvSpPr>
          <p:cNvPr id="18435" name="Slide Number Placeholder 3">
            <a:extLst>
              <a:ext uri="{FF2B5EF4-FFF2-40B4-BE49-F238E27FC236}">
                <a16:creationId xmlns:a16="http://schemas.microsoft.com/office/drawing/2014/main" xmlns="" id="{2BBF7FD0-B8BF-421D-A62E-DDA63D68532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E358B7-F66F-4313-BDFC-D07888CB8D6D}" type="slidenum">
              <a:rPr lang="en-US" altLang="en-US" sz="1400" smtClean="0">
                <a:latin typeface="+mn-lt"/>
              </a:rPr>
              <a:pPr/>
              <a:t>9</a:t>
            </a:fld>
            <a:endParaRPr lang="en-US" altLang="en-US" sz="1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617bca1d9dee1bfa51066cea92810cc6a3494f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2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 Calibri">
      <a:majorFont>
        <a:latin typeface="Cambri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431</TotalTime>
  <Words>2351</Words>
  <Application>Microsoft Office PowerPoint</Application>
  <PresentationFormat>On-screen Show (4:3)</PresentationFormat>
  <Paragraphs>198</Paragraphs>
  <Slides>32</Slides>
  <Notes>28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32</vt:i4>
      </vt:variant>
    </vt:vector>
  </HeadingPairs>
  <TitlesOfParts>
    <vt:vector size="42" baseType="lpstr">
      <vt:lpstr>ＭＳ Ｐゴシック</vt:lpstr>
      <vt:lpstr>ＭＳ Ｐゴシック</vt:lpstr>
      <vt:lpstr>Arial</vt:lpstr>
      <vt:lpstr>Calibri</vt:lpstr>
      <vt:lpstr>Cambria</vt:lpstr>
      <vt:lpstr>ＭＳ 明朝</vt:lpstr>
      <vt:lpstr>Verdana</vt:lpstr>
      <vt:lpstr>KubaSS</vt:lpstr>
      <vt:lpstr>2_KubaSS</vt:lpstr>
      <vt:lpstr>1_KubaSS</vt:lpstr>
      <vt:lpstr>Chapter 7</vt:lpstr>
      <vt:lpstr>Tort</vt:lpstr>
      <vt:lpstr>Goals of Tort Law</vt:lpstr>
      <vt:lpstr>Classification of Torts</vt:lpstr>
      <vt:lpstr>Intentional Torts (Against Persons)</vt:lpstr>
      <vt:lpstr>Assault</vt:lpstr>
      <vt:lpstr>Battery</vt:lpstr>
      <vt:lpstr>Defenses Available to the Defendant in a Battery Lawsuit</vt:lpstr>
      <vt:lpstr>Defamation</vt:lpstr>
      <vt:lpstr>Types of Defamation</vt:lpstr>
      <vt:lpstr>Intentional Torts (Against Property)</vt:lpstr>
      <vt:lpstr>Trespass to Realty</vt:lpstr>
      <vt:lpstr>Private Nuisance</vt:lpstr>
      <vt:lpstr>Trespass to Personal Property</vt:lpstr>
      <vt:lpstr>Conversion</vt:lpstr>
      <vt:lpstr>Intentional Torts (Against Economic Interest)</vt:lpstr>
      <vt:lpstr>Disparagement</vt:lpstr>
      <vt:lpstr>Intentional Interference With Contract (Elements)</vt:lpstr>
      <vt:lpstr>Unfair Competition</vt:lpstr>
      <vt:lpstr>Fraudulent Misrepresentation (Elements)</vt:lpstr>
      <vt:lpstr>Negligence</vt:lpstr>
      <vt:lpstr>Elements of Negligence</vt:lpstr>
      <vt:lpstr>Res Ipsa Loquitur (“The Thing Speaks For Itself”)</vt:lpstr>
      <vt:lpstr>Negligence Per Se (“Negligence In or Of Itself”)</vt:lpstr>
      <vt:lpstr>Defenses to Negligence</vt:lpstr>
      <vt:lpstr>Contributory Negligence</vt:lpstr>
      <vt:lpstr>Comparative Negligence</vt:lpstr>
      <vt:lpstr>Assumption of the Risk</vt:lpstr>
      <vt:lpstr>Superseding Cause</vt:lpstr>
      <vt:lpstr>Strict Liability</vt:lpstr>
      <vt:lpstr>Elements of Strict Liability</vt:lpstr>
      <vt:lpstr>Damages Available in Tort Cases</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59</cp:revision>
  <dcterms:created xsi:type="dcterms:W3CDTF">2011-05-16T15:56:06Z</dcterms:created>
  <dcterms:modified xsi:type="dcterms:W3CDTF">2018-09-16T19:48:25Z</dcterms:modified>
</cp:coreProperties>
</file>